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8" r:id="rId4"/>
    <p:sldId id="273" r:id="rId5"/>
    <p:sldId id="275" r:id="rId6"/>
    <p:sldId id="276" r:id="rId7"/>
    <p:sldId id="257" r:id="rId8"/>
    <p:sldId id="277" r:id="rId9"/>
    <p:sldId id="278" r:id="rId10"/>
    <p:sldId id="279" r:id="rId11"/>
    <p:sldId id="280" r:id="rId12"/>
    <p:sldId id="281" r:id="rId13"/>
    <p:sldId id="285" r:id="rId14"/>
    <p:sldId id="259" r:id="rId15"/>
    <p:sldId id="260" r:id="rId16"/>
    <p:sldId id="261" r:id="rId17"/>
    <p:sldId id="262" r:id="rId18"/>
    <p:sldId id="263" r:id="rId19"/>
    <p:sldId id="282" r:id="rId20"/>
    <p:sldId id="269" r:id="rId21"/>
    <p:sldId id="268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ybody\Downloads\130913_Ramantrial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Experimental Raman </a:t>
            </a:r>
            <a:r>
              <a:rPr lang="en-US" dirty="0"/>
              <a:t>Spectra of 1M Glucose</a:t>
            </a:r>
            <a:r>
              <a:rPr lang="en-US" baseline="0" dirty="0"/>
              <a:t> in H20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'[130913_Ramantrial1.xlsx]H2O on Si'!$N$1:$N$1157</c:f>
              <c:numCache>
                <c:formatCode>General</c:formatCode>
                <c:ptCount val="1157"/>
                <c:pt idx="0">
                  <c:v>1600.97</c:v>
                </c:pt>
                <c:pt idx="1">
                  <c:v>1600.11</c:v>
                </c:pt>
                <c:pt idx="2">
                  <c:v>1599.25</c:v>
                </c:pt>
                <c:pt idx="3">
                  <c:v>1598.39</c:v>
                </c:pt>
                <c:pt idx="4">
                  <c:v>1597.53</c:v>
                </c:pt>
                <c:pt idx="5">
                  <c:v>1596.67</c:v>
                </c:pt>
                <c:pt idx="6">
                  <c:v>1595.82</c:v>
                </c:pt>
                <c:pt idx="7">
                  <c:v>1594.96</c:v>
                </c:pt>
                <c:pt idx="8">
                  <c:v>1594.1</c:v>
                </c:pt>
                <c:pt idx="9">
                  <c:v>1593.24</c:v>
                </c:pt>
                <c:pt idx="10">
                  <c:v>1592.38</c:v>
                </c:pt>
                <c:pt idx="11">
                  <c:v>1591.52</c:v>
                </c:pt>
                <c:pt idx="12">
                  <c:v>1590.66</c:v>
                </c:pt>
                <c:pt idx="13">
                  <c:v>1589.8</c:v>
                </c:pt>
                <c:pt idx="14">
                  <c:v>1588.94</c:v>
                </c:pt>
                <c:pt idx="15">
                  <c:v>1588.08</c:v>
                </c:pt>
                <c:pt idx="16">
                  <c:v>1587.22</c:v>
                </c:pt>
                <c:pt idx="17">
                  <c:v>1586.36</c:v>
                </c:pt>
                <c:pt idx="18">
                  <c:v>1585.5</c:v>
                </c:pt>
                <c:pt idx="19">
                  <c:v>1584.64</c:v>
                </c:pt>
                <c:pt idx="20">
                  <c:v>1583.78</c:v>
                </c:pt>
                <c:pt idx="21">
                  <c:v>1582.92</c:v>
                </c:pt>
                <c:pt idx="22">
                  <c:v>1582.06</c:v>
                </c:pt>
                <c:pt idx="23">
                  <c:v>1581.2</c:v>
                </c:pt>
                <c:pt idx="24">
                  <c:v>1580.34</c:v>
                </c:pt>
                <c:pt idx="25">
                  <c:v>1579.48</c:v>
                </c:pt>
                <c:pt idx="26">
                  <c:v>1578.61</c:v>
                </c:pt>
                <c:pt idx="27">
                  <c:v>1577.75</c:v>
                </c:pt>
                <c:pt idx="28">
                  <c:v>1576.89</c:v>
                </c:pt>
                <c:pt idx="29">
                  <c:v>1576.03</c:v>
                </c:pt>
                <c:pt idx="30">
                  <c:v>1575.17</c:v>
                </c:pt>
                <c:pt idx="31">
                  <c:v>1574.3</c:v>
                </c:pt>
                <c:pt idx="32">
                  <c:v>1573.44</c:v>
                </c:pt>
                <c:pt idx="33">
                  <c:v>1572.58</c:v>
                </c:pt>
                <c:pt idx="34">
                  <c:v>1571.72</c:v>
                </c:pt>
                <c:pt idx="35">
                  <c:v>1570.85</c:v>
                </c:pt>
                <c:pt idx="36">
                  <c:v>1569.99</c:v>
                </c:pt>
                <c:pt idx="37">
                  <c:v>1569.13</c:v>
                </c:pt>
                <c:pt idx="38">
                  <c:v>1568.26</c:v>
                </c:pt>
                <c:pt idx="39">
                  <c:v>1567.4</c:v>
                </c:pt>
                <c:pt idx="40">
                  <c:v>1566.54</c:v>
                </c:pt>
                <c:pt idx="41">
                  <c:v>1565.67</c:v>
                </c:pt>
                <c:pt idx="42">
                  <c:v>1564.81</c:v>
                </c:pt>
                <c:pt idx="43">
                  <c:v>1563.94</c:v>
                </c:pt>
                <c:pt idx="44">
                  <c:v>1563.08</c:v>
                </c:pt>
                <c:pt idx="45">
                  <c:v>1562.22</c:v>
                </c:pt>
                <c:pt idx="46">
                  <c:v>1561.35</c:v>
                </c:pt>
                <c:pt idx="47">
                  <c:v>1560.49</c:v>
                </c:pt>
                <c:pt idx="48">
                  <c:v>1559.62</c:v>
                </c:pt>
                <c:pt idx="49">
                  <c:v>1558.76</c:v>
                </c:pt>
                <c:pt idx="50">
                  <c:v>1557.89</c:v>
                </c:pt>
                <c:pt idx="51">
                  <c:v>1557.03</c:v>
                </c:pt>
                <c:pt idx="52">
                  <c:v>1556.16</c:v>
                </c:pt>
                <c:pt idx="53">
                  <c:v>1555.3</c:v>
                </c:pt>
                <c:pt idx="54">
                  <c:v>1554.43</c:v>
                </c:pt>
                <c:pt idx="55">
                  <c:v>1553.56</c:v>
                </c:pt>
                <c:pt idx="56">
                  <c:v>1552.7</c:v>
                </c:pt>
                <c:pt idx="57">
                  <c:v>1551.83</c:v>
                </c:pt>
                <c:pt idx="58">
                  <c:v>1550.97</c:v>
                </c:pt>
                <c:pt idx="59">
                  <c:v>1550.1</c:v>
                </c:pt>
                <c:pt idx="60">
                  <c:v>1549.23</c:v>
                </c:pt>
                <c:pt idx="61">
                  <c:v>1548.37</c:v>
                </c:pt>
                <c:pt idx="62">
                  <c:v>1547.5</c:v>
                </c:pt>
                <c:pt idx="63">
                  <c:v>1546.63</c:v>
                </c:pt>
                <c:pt idx="64">
                  <c:v>1545.76</c:v>
                </c:pt>
                <c:pt idx="65">
                  <c:v>1544.9</c:v>
                </c:pt>
                <c:pt idx="66">
                  <c:v>1544.03</c:v>
                </c:pt>
                <c:pt idx="67">
                  <c:v>1543.16</c:v>
                </c:pt>
                <c:pt idx="68">
                  <c:v>1542.29</c:v>
                </c:pt>
                <c:pt idx="69">
                  <c:v>1541.43</c:v>
                </c:pt>
                <c:pt idx="70">
                  <c:v>1540.56</c:v>
                </c:pt>
                <c:pt idx="71">
                  <c:v>1539.69</c:v>
                </c:pt>
                <c:pt idx="72">
                  <c:v>1538.82</c:v>
                </c:pt>
                <c:pt idx="73">
                  <c:v>1537.95</c:v>
                </c:pt>
                <c:pt idx="74">
                  <c:v>1537.08</c:v>
                </c:pt>
                <c:pt idx="75">
                  <c:v>1536.22</c:v>
                </c:pt>
                <c:pt idx="76">
                  <c:v>1535.35</c:v>
                </c:pt>
                <c:pt idx="77">
                  <c:v>1534.48</c:v>
                </c:pt>
                <c:pt idx="78">
                  <c:v>1533.61</c:v>
                </c:pt>
                <c:pt idx="79">
                  <c:v>1532.74</c:v>
                </c:pt>
                <c:pt idx="80">
                  <c:v>1531.87</c:v>
                </c:pt>
                <c:pt idx="81">
                  <c:v>1531</c:v>
                </c:pt>
                <c:pt idx="82">
                  <c:v>1530.13</c:v>
                </c:pt>
                <c:pt idx="83">
                  <c:v>1529.26</c:v>
                </c:pt>
                <c:pt idx="84">
                  <c:v>1528.39</c:v>
                </c:pt>
                <c:pt idx="85">
                  <c:v>1527.52</c:v>
                </c:pt>
                <c:pt idx="86">
                  <c:v>1526.65</c:v>
                </c:pt>
                <c:pt idx="87">
                  <c:v>1525.78</c:v>
                </c:pt>
                <c:pt idx="88">
                  <c:v>1524.91</c:v>
                </c:pt>
                <c:pt idx="89">
                  <c:v>1524.04</c:v>
                </c:pt>
                <c:pt idx="90">
                  <c:v>1523.16</c:v>
                </c:pt>
                <c:pt idx="91">
                  <c:v>1522.29</c:v>
                </c:pt>
                <c:pt idx="92">
                  <c:v>1521.42</c:v>
                </c:pt>
                <c:pt idx="93">
                  <c:v>1520.55</c:v>
                </c:pt>
                <c:pt idx="94">
                  <c:v>1519.68</c:v>
                </c:pt>
                <c:pt idx="95">
                  <c:v>1518.81</c:v>
                </c:pt>
                <c:pt idx="96">
                  <c:v>1517.93</c:v>
                </c:pt>
                <c:pt idx="97">
                  <c:v>1517.06</c:v>
                </c:pt>
                <c:pt idx="98">
                  <c:v>1516.19</c:v>
                </c:pt>
                <c:pt idx="99">
                  <c:v>1515.32</c:v>
                </c:pt>
                <c:pt idx="100">
                  <c:v>1514.44</c:v>
                </c:pt>
                <c:pt idx="101">
                  <c:v>1513.57</c:v>
                </c:pt>
                <c:pt idx="102">
                  <c:v>1512.7</c:v>
                </c:pt>
                <c:pt idx="103">
                  <c:v>1511.83</c:v>
                </c:pt>
                <c:pt idx="104">
                  <c:v>1510.95</c:v>
                </c:pt>
                <c:pt idx="105">
                  <c:v>1510.08</c:v>
                </c:pt>
                <c:pt idx="106">
                  <c:v>1509.21</c:v>
                </c:pt>
                <c:pt idx="107">
                  <c:v>1508.33</c:v>
                </c:pt>
                <c:pt idx="108">
                  <c:v>1507.46</c:v>
                </c:pt>
                <c:pt idx="109">
                  <c:v>1506.58</c:v>
                </c:pt>
                <c:pt idx="110">
                  <c:v>1505.71</c:v>
                </c:pt>
                <c:pt idx="111">
                  <c:v>1504.84</c:v>
                </c:pt>
                <c:pt idx="112">
                  <c:v>1503.96</c:v>
                </c:pt>
                <c:pt idx="113">
                  <c:v>1503.09</c:v>
                </c:pt>
                <c:pt idx="114">
                  <c:v>1502.21</c:v>
                </c:pt>
                <c:pt idx="115">
                  <c:v>1501.34</c:v>
                </c:pt>
                <c:pt idx="116">
                  <c:v>1500.46</c:v>
                </c:pt>
                <c:pt idx="117">
                  <c:v>1499.59</c:v>
                </c:pt>
                <c:pt idx="118">
                  <c:v>1498.71</c:v>
                </c:pt>
                <c:pt idx="119">
                  <c:v>1497.84</c:v>
                </c:pt>
                <c:pt idx="120">
                  <c:v>1496.96</c:v>
                </c:pt>
                <c:pt idx="121">
                  <c:v>1496.08</c:v>
                </c:pt>
                <c:pt idx="122">
                  <c:v>1495.21</c:v>
                </c:pt>
                <c:pt idx="123">
                  <c:v>1494.33</c:v>
                </c:pt>
                <c:pt idx="124">
                  <c:v>1493.46</c:v>
                </c:pt>
                <c:pt idx="125">
                  <c:v>1492.58</c:v>
                </c:pt>
                <c:pt idx="126">
                  <c:v>1491.7</c:v>
                </c:pt>
                <c:pt idx="127">
                  <c:v>1490.83</c:v>
                </c:pt>
                <c:pt idx="128">
                  <c:v>1489.95</c:v>
                </c:pt>
                <c:pt idx="129">
                  <c:v>1489.07</c:v>
                </c:pt>
                <c:pt idx="130">
                  <c:v>1488.19</c:v>
                </c:pt>
                <c:pt idx="131">
                  <c:v>1487.32</c:v>
                </c:pt>
                <c:pt idx="132">
                  <c:v>1486.44</c:v>
                </c:pt>
                <c:pt idx="133">
                  <c:v>1485.56</c:v>
                </c:pt>
                <c:pt idx="134">
                  <c:v>1484.68</c:v>
                </c:pt>
                <c:pt idx="135">
                  <c:v>1483.81</c:v>
                </c:pt>
                <c:pt idx="136">
                  <c:v>1482.93</c:v>
                </c:pt>
                <c:pt idx="137">
                  <c:v>1482.05</c:v>
                </c:pt>
                <c:pt idx="138">
                  <c:v>1481.17</c:v>
                </c:pt>
                <c:pt idx="139">
                  <c:v>1480.29</c:v>
                </c:pt>
                <c:pt idx="140">
                  <c:v>1479.41</c:v>
                </c:pt>
                <c:pt idx="141">
                  <c:v>1478.54</c:v>
                </c:pt>
                <c:pt idx="142">
                  <c:v>1477.66</c:v>
                </c:pt>
                <c:pt idx="143">
                  <c:v>1476.78</c:v>
                </c:pt>
                <c:pt idx="144">
                  <c:v>1475.9</c:v>
                </c:pt>
                <c:pt idx="145">
                  <c:v>1475.02</c:v>
                </c:pt>
                <c:pt idx="146">
                  <c:v>1474.14</c:v>
                </c:pt>
                <c:pt idx="147">
                  <c:v>1473.26</c:v>
                </c:pt>
                <c:pt idx="148">
                  <c:v>1472.38</c:v>
                </c:pt>
                <c:pt idx="149">
                  <c:v>1471.5</c:v>
                </c:pt>
                <c:pt idx="150">
                  <c:v>1470.62</c:v>
                </c:pt>
                <c:pt idx="151">
                  <c:v>1469.74</c:v>
                </c:pt>
                <c:pt idx="152">
                  <c:v>1468.86</c:v>
                </c:pt>
                <c:pt idx="153">
                  <c:v>1467.98</c:v>
                </c:pt>
                <c:pt idx="154">
                  <c:v>1467.1</c:v>
                </c:pt>
                <c:pt idx="155">
                  <c:v>1466.21</c:v>
                </c:pt>
                <c:pt idx="156">
                  <c:v>1465.33</c:v>
                </c:pt>
                <c:pt idx="157">
                  <c:v>1464.45</c:v>
                </c:pt>
                <c:pt idx="158">
                  <c:v>1463.57</c:v>
                </c:pt>
                <c:pt idx="159">
                  <c:v>1462.69</c:v>
                </c:pt>
                <c:pt idx="160">
                  <c:v>1461.81</c:v>
                </c:pt>
                <c:pt idx="161">
                  <c:v>1460.93</c:v>
                </c:pt>
                <c:pt idx="162">
                  <c:v>1460.04</c:v>
                </c:pt>
                <c:pt idx="163">
                  <c:v>1459.16</c:v>
                </c:pt>
                <c:pt idx="164">
                  <c:v>1458.28</c:v>
                </c:pt>
                <c:pt idx="165">
                  <c:v>1457.4</c:v>
                </c:pt>
                <c:pt idx="166">
                  <c:v>1456.51</c:v>
                </c:pt>
                <c:pt idx="167">
                  <c:v>1455.63</c:v>
                </c:pt>
                <c:pt idx="168">
                  <c:v>1454.75</c:v>
                </c:pt>
                <c:pt idx="169">
                  <c:v>1453.86</c:v>
                </c:pt>
                <c:pt idx="170">
                  <c:v>1452.98</c:v>
                </c:pt>
                <c:pt idx="171">
                  <c:v>1452.1</c:v>
                </c:pt>
                <c:pt idx="172">
                  <c:v>1451.21</c:v>
                </c:pt>
                <c:pt idx="173">
                  <c:v>1450.33</c:v>
                </c:pt>
                <c:pt idx="174">
                  <c:v>1449.45</c:v>
                </c:pt>
                <c:pt idx="175">
                  <c:v>1448.56</c:v>
                </c:pt>
                <c:pt idx="176">
                  <c:v>1447.68</c:v>
                </c:pt>
                <c:pt idx="177">
                  <c:v>1446.79</c:v>
                </c:pt>
                <c:pt idx="178">
                  <c:v>1445.91</c:v>
                </c:pt>
                <c:pt idx="179">
                  <c:v>1445.02</c:v>
                </c:pt>
                <c:pt idx="180">
                  <c:v>1444.14</c:v>
                </c:pt>
                <c:pt idx="181">
                  <c:v>1443.25</c:v>
                </c:pt>
                <c:pt idx="182">
                  <c:v>1442.37</c:v>
                </c:pt>
                <c:pt idx="183">
                  <c:v>1441.48</c:v>
                </c:pt>
                <c:pt idx="184">
                  <c:v>1440.6</c:v>
                </c:pt>
                <c:pt idx="185">
                  <c:v>1439.71</c:v>
                </c:pt>
                <c:pt idx="186">
                  <c:v>1438.83</c:v>
                </c:pt>
                <c:pt idx="187">
                  <c:v>1437.94</c:v>
                </c:pt>
                <c:pt idx="188">
                  <c:v>1437.05</c:v>
                </c:pt>
                <c:pt idx="189">
                  <c:v>1436.17</c:v>
                </c:pt>
                <c:pt idx="190">
                  <c:v>1435.28</c:v>
                </c:pt>
                <c:pt idx="191">
                  <c:v>1434.4</c:v>
                </c:pt>
                <c:pt idx="192">
                  <c:v>1433.51</c:v>
                </c:pt>
                <c:pt idx="193">
                  <c:v>1432.62</c:v>
                </c:pt>
                <c:pt idx="194">
                  <c:v>1431.73</c:v>
                </c:pt>
                <c:pt idx="195">
                  <c:v>1430.85</c:v>
                </c:pt>
                <c:pt idx="196">
                  <c:v>1429.96</c:v>
                </c:pt>
                <c:pt idx="197">
                  <c:v>1429.07</c:v>
                </c:pt>
                <c:pt idx="198">
                  <c:v>1428.18</c:v>
                </c:pt>
                <c:pt idx="199">
                  <c:v>1427.3</c:v>
                </c:pt>
                <c:pt idx="200">
                  <c:v>1426.41</c:v>
                </c:pt>
                <c:pt idx="201">
                  <c:v>1425.52</c:v>
                </c:pt>
                <c:pt idx="202">
                  <c:v>1424.63</c:v>
                </c:pt>
                <c:pt idx="203">
                  <c:v>1423.74</c:v>
                </c:pt>
                <c:pt idx="204">
                  <c:v>1422.86</c:v>
                </c:pt>
                <c:pt idx="205">
                  <c:v>1421.97</c:v>
                </c:pt>
                <c:pt idx="206">
                  <c:v>1421.08</c:v>
                </c:pt>
                <c:pt idx="207">
                  <c:v>1420.19</c:v>
                </c:pt>
                <c:pt idx="208">
                  <c:v>1419.3</c:v>
                </c:pt>
                <c:pt idx="209">
                  <c:v>1418.41</c:v>
                </c:pt>
                <c:pt idx="210">
                  <c:v>1417.52</c:v>
                </c:pt>
                <c:pt idx="211">
                  <c:v>1416.63</c:v>
                </c:pt>
                <c:pt idx="212">
                  <c:v>1415.74</c:v>
                </c:pt>
                <c:pt idx="213">
                  <c:v>1414.85</c:v>
                </c:pt>
                <c:pt idx="214">
                  <c:v>1413.96</c:v>
                </c:pt>
                <c:pt idx="215">
                  <c:v>1413.07</c:v>
                </c:pt>
                <c:pt idx="216">
                  <c:v>1412.18</c:v>
                </c:pt>
                <c:pt idx="217">
                  <c:v>1411.29</c:v>
                </c:pt>
                <c:pt idx="218">
                  <c:v>1410.4</c:v>
                </c:pt>
                <c:pt idx="219">
                  <c:v>1409.51</c:v>
                </c:pt>
                <c:pt idx="220">
                  <c:v>1408.62</c:v>
                </c:pt>
                <c:pt idx="221">
                  <c:v>1407.73</c:v>
                </c:pt>
                <c:pt idx="222">
                  <c:v>1406.83</c:v>
                </c:pt>
                <c:pt idx="223">
                  <c:v>1405.94</c:v>
                </c:pt>
                <c:pt idx="224">
                  <c:v>1405.05</c:v>
                </c:pt>
                <c:pt idx="225">
                  <c:v>1404.16</c:v>
                </c:pt>
                <c:pt idx="226">
                  <c:v>1403.27</c:v>
                </c:pt>
                <c:pt idx="227">
                  <c:v>1402.38</c:v>
                </c:pt>
                <c:pt idx="228">
                  <c:v>1401.48</c:v>
                </c:pt>
                <c:pt idx="229">
                  <c:v>1400.59</c:v>
                </c:pt>
                <c:pt idx="230">
                  <c:v>1399.7</c:v>
                </c:pt>
                <c:pt idx="231">
                  <c:v>1398.8</c:v>
                </c:pt>
                <c:pt idx="232">
                  <c:v>1397.91</c:v>
                </c:pt>
                <c:pt idx="233">
                  <c:v>1397.02</c:v>
                </c:pt>
                <c:pt idx="234">
                  <c:v>1396.13</c:v>
                </c:pt>
                <c:pt idx="235">
                  <c:v>1395.23</c:v>
                </c:pt>
                <c:pt idx="236">
                  <c:v>1394.34</c:v>
                </c:pt>
                <c:pt idx="237">
                  <c:v>1393.44</c:v>
                </c:pt>
                <c:pt idx="238">
                  <c:v>1392.55</c:v>
                </c:pt>
                <c:pt idx="239">
                  <c:v>1391.66</c:v>
                </c:pt>
                <c:pt idx="240">
                  <c:v>1390.76</c:v>
                </c:pt>
                <c:pt idx="241">
                  <c:v>1389.87</c:v>
                </c:pt>
                <c:pt idx="242">
                  <c:v>1388.97</c:v>
                </c:pt>
                <c:pt idx="243">
                  <c:v>1388.08</c:v>
                </c:pt>
                <c:pt idx="244">
                  <c:v>1387.18</c:v>
                </c:pt>
                <c:pt idx="245">
                  <c:v>1386.29</c:v>
                </c:pt>
                <c:pt idx="246">
                  <c:v>1385.39</c:v>
                </c:pt>
                <c:pt idx="247">
                  <c:v>1384.5</c:v>
                </c:pt>
                <c:pt idx="248">
                  <c:v>1383.6</c:v>
                </c:pt>
                <c:pt idx="249">
                  <c:v>1382.71</c:v>
                </c:pt>
                <c:pt idx="250">
                  <c:v>1381.81</c:v>
                </c:pt>
                <c:pt idx="251">
                  <c:v>1380.92</c:v>
                </c:pt>
                <c:pt idx="252">
                  <c:v>1380.02</c:v>
                </c:pt>
                <c:pt idx="253">
                  <c:v>1379.12</c:v>
                </c:pt>
                <c:pt idx="254">
                  <c:v>1378.23</c:v>
                </c:pt>
                <c:pt idx="255">
                  <c:v>1377.33</c:v>
                </c:pt>
                <c:pt idx="256">
                  <c:v>1376.43</c:v>
                </c:pt>
                <c:pt idx="257">
                  <c:v>1375.54</c:v>
                </c:pt>
                <c:pt idx="258">
                  <c:v>1374.64</c:v>
                </c:pt>
                <c:pt idx="259">
                  <c:v>1373.74</c:v>
                </c:pt>
                <c:pt idx="260">
                  <c:v>1372.85</c:v>
                </c:pt>
                <c:pt idx="261">
                  <c:v>1371.95</c:v>
                </c:pt>
                <c:pt idx="262">
                  <c:v>1371.05</c:v>
                </c:pt>
                <c:pt idx="263">
                  <c:v>1370.15</c:v>
                </c:pt>
                <c:pt idx="264">
                  <c:v>1369.25</c:v>
                </c:pt>
                <c:pt idx="265">
                  <c:v>1368.36</c:v>
                </c:pt>
                <c:pt idx="266">
                  <c:v>1367.46</c:v>
                </c:pt>
                <c:pt idx="267">
                  <c:v>1366.56</c:v>
                </c:pt>
                <c:pt idx="268">
                  <c:v>1365.66</c:v>
                </c:pt>
                <c:pt idx="269">
                  <c:v>1364.76</c:v>
                </c:pt>
                <c:pt idx="270">
                  <c:v>1363.86</c:v>
                </c:pt>
                <c:pt idx="271">
                  <c:v>1362.96</c:v>
                </c:pt>
                <c:pt idx="272">
                  <c:v>1362.07</c:v>
                </c:pt>
                <c:pt idx="273">
                  <c:v>1361.17</c:v>
                </c:pt>
                <c:pt idx="274">
                  <c:v>1360.27</c:v>
                </c:pt>
                <c:pt idx="275">
                  <c:v>1359.37</c:v>
                </c:pt>
                <c:pt idx="276">
                  <c:v>1358.47</c:v>
                </c:pt>
                <c:pt idx="277">
                  <c:v>1357.57</c:v>
                </c:pt>
                <c:pt idx="278">
                  <c:v>1356.67</c:v>
                </c:pt>
                <c:pt idx="279">
                  <c:v>1355.77</c:v>
                </c:pt>
                <c:pt idx="280">
                  <c:v>1354.87</c:v>
                </c:pt>
                <c:pt idx="281">
                  <c:v>1353.97</c:v>
                </c:pt>
                <c:pt idx="282">
                  <c:v>1353.06</c:v>
                </c:pt>
                <c:pt idx="283">
                  <c:v>1352.16</c:v>
                </c:pt>
                <c:pt idx="284">
                  <c:v>1351.26</c:v>
                </c:pt>
                <c:pt idx="285">
                  <c:v>1350.36</c:v>
                </c:pt>
                <c:pt idx="286">
                  <c:v>1349.46</c:v>
                </c:pt>
                <c:pt idx="287">
                  <c:v>1348.56</c:v>
                </c:pt>
                <c:pt idx="288">
                  <c:v>1347.66</c:v>
                </c:pt>
                <c:pt idx="289">
                  <c:v>1346.75</c:v>
                </c:pt>
                <c:pt idx="290">
                  <c:v>1345.85</c:v>
                </c:pt>
                <c:pt idx="291">
                  <c:v>1344.95</c:v>
                </c:pt>
                <c:pt idx="292">
                  <c:v>1344.05</c:v>
                </c:pt>
                <c:pt idx="293">
                  <c:v>1343.14</c:v>
                </c:pt>
                <c:pt idx="294">
                  <c:v>1342.24</c:v>
                </c:pt>
                <c:pt idx="295">
                  <c:v>1341.34</c:v>
                </c:pt>
                <c:pt idx="296">
                  <c:v>1340.44</c:v>
                </c:pt>
                <c:pt idx="297">
                  <c:v>1339.53</c:v>
                </c:pt>
                <c:pt idx="298">
                  <c:v>1338.63</c:v>
                </c:pt>
                <c:pt idx="299">
                  <c:v>1337.73</c:v>
                </c:pt>
                <c:pt idx="300">
                  <c:v>1336.82</c:v>
                </c:pt>
                <c:pt idx="301">
                  <c:v>1335.92</c:v>
                </c:pt>
                <c:pt idx="302">
                  <c:v>1335.01</c:v>
                </c:pt>
                <c:pt idx="303">
                  <c:v>1334.11</c:v>
                </c:pt>
                <c:pt idx="304">
                  <c:v>1333.21</c:v>
                </c:pt>
                <c:pt idx="305">
                  <c:v>1332.3</c:v>
                </c:pt>
                <c:pt idx="306">
                  <c:v>1331.4</c:v>
                </c:pt>
                <c:pt idx="307">
                  <c:v>1330.49</c:v>
                </c:pt>
                <c:pt idx="308">
                  <c:v>1329.59</c:v>
                </c:pt>
                <c:pt idx="309">
                  <c:v>1328.68</c:v>
                </c:pt>
                <c:pt idx="310">
                  <c:v>1327.78</c:v>
                </c:pt>
                <c:pt idx="311">
                  <c:v>1326.87</c:v>
                </c:pt>
                <c:pt idx="312">
                  <c:v>1325.97</c:v>
                </c:pt>
                <c:pt idx="313">
                  <c:v>1325.06</c:v>
                </c:pt>
                <c:pt idx="314">
                  <c:v>1324.15</c:v>
                </c:pt>
                <c:pt idx="315">
                  <c:v>1323.25</c:v>
                </c:pt>
                <c:pt idx="316">
                  <c:v>1322.34</c:v>
                </c:pt>
                <c:pt idx="317">
                  <c:v>1321.44</c:v>
                </c:pt>
                <c:pt idx="318">
                  <c:v>1320.53</c:v>
                </c:pt>
                <c:pt idx="319">
                  <c:v>1319.62</c:v>
                </c:pt>
                <c:pt idx="320">
                  <c:v>1318.72</c:v>
                </c:pt>
                <c:pt idx="321">
                  <c:v>1317.81</c:v>
                </c:pt>
                <c:pt idx="322">
                  <c:v>1316.9</c:v>
                </c:pt>
                <c:pt idx="323">
                  <c:v>1315.99</c:v>
                </c:pt>
                <c:pt idx="324">
                  <c:v>1315.09</c:v>
                </c:pt>
                <c:pt idx="325">
                  <c:v>1314.18</c:v>
                </c:pt>
                <c:pt idx="326">
                  <c:v>1313.27</c:v>
                </c:pt>
                <c:pt idx="327">
                  <c:v>1312.36</c:v>
                </c:pt>
                <c:pt idx="328">
                  <c:v>1311.46</c:v>
                </c:pt>
                <c:pt idx="329">
                  <c:v>1310.55</c:v>
                </c:pt>
                <c:pt idx="330">
                  <c:v>1309.6400000000001</c:v>
                </c:pt>
                <c:pt idx="331">
                  <c:v>1308.73</c:v>
                </c:pt>
                <c:pt idx="332">
                  <c:v>1307.82</c:v>
                </c:pt>
                <c:pt idx="333">
                  <c:v>1306.9100000000001</c:v>
                </c:pt>
                <c:pt idx="334">
                  <c:v>1306</c:v>
                </c:pt>
                <c:pt idx="335">
                  <c:v>1305.0899999999999</c:v>
                </c:pt>
                <c:pt idx="336">
                  <c:v>1304.18</c:v>
                </c:pt>
                <c:pt idx="337">
                  <c:v>1303.27</c:v>
                </c:pt>
                <c:pt idx="338">
                  <c:v>1302.3599999999999</c:v>
                </c:pt>
                <c:pt idx="339">
                  <c:v>1301.45</c:v>
                </c:pt>
                <c:pt idx="340">
                  <c:v>1300.54</c:v>
                </c:pt>
                <c:pt idx="341">
                  <c:v>1299.6300000000001</c:v>
                </c:pt>
                <c:pt idx="342">
                  <c:v>1298.72</c:v>
                </c:pt>
                <c:pt idx="343">
                  <c:v>1297.81</c:v>
                </c:pt>
                <c:pt idx="344">
                  <c:v>1296.9000000000001</c:v>
                </c:pt>
                <c:pt idx="345">
                  <c:v>1295.99</c:v>
                </c:pt>
                <c:pt idx="346">
                  <c:v>1295.08</c:v>
                </c:pt>
                <c:pt idx="347">
                  <c:v>1294.17</c:v>
                </c:pt>
                <c:pt idx="348">
                  <c:v>1293.26</c:v>
                </c:pt>
                <c:pt idx="349">
                  <c:v>1292.3499999999999</c:v>
                </c:pt>
                <c:pt idx="350">
                  <c:v>1291.44</c:v>
                </c:pt>
                <c:pt idx="351">
                  <c:v>1290.52</c:v>
                </c:pt>
                <c:pt idx="352">
                  <c:v>1289.6099999999999</c:v>
                </c:pt>
                <c:pt idx="353">
                  <c:v>1288.7</c:v>
                </c:pt>
                <c:pt idx="354">
                  <c:v>1287.79</c:v>
                </c:pt>
                <c:pt idx="355">
                  <c:v>1286.8699999999999</c:v>
                </c:pt>
                <c:pt idx="356">
                  <c:v>1285.96</c:v>
                </c:pt>
                <c:pt idx="357">
                  <c:v>1285.05</c:v>
                </c:pt>
                <c:pt idx="358">
                  <c:v>1284.1400000000001</c:v>
                </c:pt>
                <c:pt idx="359">
                  <c:v>1283.22</c:v>
                </c:pt>
                <c:pt idx="360">
                  <c:v>1282.31</c:v>
                </c:pt>
                <c:pt idx="361">
                  <c:v>1281.4000000000001</c:v>
                </c:pt>
                <c:pt idx="362">
                  <c:v>1280.48</c:v>
                </c:pt>
                <c:pt idx="363">
                  <c:v>1279.57</c:v>
                </c:pt>
                <c:pt idx="364">
                  <c:v>1278.6600000000001</c:v>
                </c:pt>
                <c:pt idx="365">
                  <c:v>1277.74</c:v>
                </c:pt>
                <c:pt idx="366">
                  <c:v>1276.83</c:v>
                </c:pt>
                <c:pt idx="367">
                  <c:v>1275.9100000000001</c:v>
                </c:pt>
                <c:pt idx="368">
                  <c:v>1275</c:v>
                </c:pt>
                <c:pt idx="369">
                  <c:v>1274.08</c:v>
                </c:pt>
                <c:pt idx="370">
                  <c:v>1273.17</c:v>
                </c:pt>
                <c:pt idx="371">
                  <c:v>1272.25</c:v>
                </c:pt>
                <c:pt idx="372">
                  <c:v>1271.3399999999999</c:v>
                </c:pt>
                <c:pt idx="373">
                  <c:v>1270.42</c:v>
                </c:pt>
                <c:pt idx="374">
                  <c:v>1269.51</c:v>
                </c:pt>
                <c:pt idx="375">
                  <c:v>1268.5899999999999</c:v>
                </c:pt>
                <c:pt idx="376">
                  <c:v>1267.68</c:v>
                </c:pt>
                <c:pt idx="377">
                  <c:v>1266.76</c:v>
                </c:pt>
                <c:pt idx="378">
                  <c:v>1265.8399999999999</c:v>
                </c:pt>
                <c:pt idx="379">
                  <c:v>1264.93</c:v>
                </c:pt>
                <c:pt idx="380">
                  <c:v>1264.01</c:v>
                </c:pt>
                <c:pt idx="381">
                  <c:v>1263.0899999999999</c:v>
                </c:pt>
                <c:pt idx="382">
                  <c:v>1262.18</c:v>
                </c:pt>
                <c:pt idx="383">
                  <c:v>1261.26</c:v>
                </c:pt>
                <c:pt idx="384">
                  <c:v>1260.3399999999999</c:v>
                </c:pt>
                <c:pt idx="385">
                  <c:v>1259.43</c:v>
                </c:pt>
                <c:pt idx="386">
                  <c:v>1258.51</c:v>
                </c:pt>
                <c:pt idx="387">
                  <c:v>1257.5899999999999</c:v>
                </c:pt>
                <c:pt idx="388">
                  <c:v>1256.67</c:v>
                </c:pt>
                <c:pt idx="389">
                  <c:v>1255.75</c:v>
                </c:pt>
                <c:pt idx="390">
                  <c:v>1254.8399999999999</c:v>
                </c:pt>
                <c:pt idx="391">
                  <c:v>1253.92</c:v>
                </c:pt>
                <c:pt idx="392">
                  <c:v>1253</c:v>
                </c:pt>
                <c:pt idx="393">
                  <c:v>1252.08</c:v>
                </c:pt>
                <c:pt idx="394">
                  <c:v>1251.1600000000001</c:v>
                </c:pt>
                <c:pt idx="395">
                  <c:v>1250.24</c:v>
                </c:pt>
                <c:pt idx="396">
                  <c:v>1249.32</c:v>
                </c:pt>
                <c:pt idx="397">
                  <c:v>1248.4000000000001</c:v>
                </c:pt>
                <c:pt idx="398">
                  <c:v>1247.49</c:v>
                </c:pt>
                <c:pt idx="399">
                  <c:v>1246.57</c:v>
                </c:pt>
                <c:pt idx="400">
                  <c:v>1245.6500000000001</c:v>
                </c:pt>
                <c:pt idx="401">
                  <c:v>1244.73</c:v>
                </c:pt>
                <c:pt idx="402">
                  <c:v>1243.81</c:v>
                </c:pt>
                <c:pt idx="403">
                  <c:v>1242.8900000000001</c:v>
                </c:pt>
                <c:pt idx="404">
                  <c:v>1241.97</c:v>
                </c:pt>
                <c:pt idx="405">
                  <c:v>1241.04</c:v>
                </c:pt>
                <c:pt idx="406">
                  <c:v>1240.1199999999999</c:v>
                </c:pt>
                <c:pt idx="407">
                  <c:v>1239.2</c:v>
                </c:pt>
                <c:pt idx="408">
                  <c:v>1238.28</c:v>
                </c:pt>
                <c:pt idx="409">
                  <c:v>1237.3599999999999</c:v>
                </c:pt>
                <c:pt idx="410">
                  <c:v>1236.44</c:v>
                </c:pt>
                <c:pt idx="411">
                  <c:v>1235.52</c:v>
                </c:pt>
                <c:pt idx="412">
                  <c:v>1234.5999999999999</c:v>
                </c:pt>
                <c:pt idx="413">
                  <c:v>1233.67</c:v>
                </c:pt>
                <c:pt idx="414">
                  <c:v>1232.75</c:v>
                </c:pt>
                <c:pt idx="415">
                  <c:v>1231.83</c:v>
                </c:pt>
                <c:pt idx="416">
                  <c:v>1230.9100000000001</c:v>
                </c:pt>
                <c:pt idx="417">
                  <c:v>1229.99</c:v>
                </c:pt>
                <c:pt idx="418">
                  <c:v>1229.06</c:v>
                </c:pt>
                <c:pt idx="419">
                  <c:v>1228.1400000000001</c:v>
                </c:pt>
                <c:pt idx="420">
                  <c:v>1227.22</c:v>
                </c:pt>
                <c:pt idx="421">
                  <c:v>1226.29</c:v>
                </c:pt>
                <c:pt idx="422">
                  <c:v>1225.3699999999999</c:v>
                </c:pt>
                <c:pt idx="423">
                  <c:v>1224.45</c:v>
                </c:pt>
                <c:pt idx="424">
                  <c:v>1223.52</c:v>
                </c:pt>
                <c:pt idx="425">
                  <c:v>1222.5999999999999</c:v>
                </c:pt>
                <c:pt idx="426">
                  <c:v>1221.67</c:v>
                </c:pt>
                <c:pt idx="427">
                  <c:v>1220.75</c:v>
                </c:pt>
                <c:pt idx="428">
                  <c:v>1219.83</c:v>
                </c:pt>
                <c:pt idx="429">
                  <c:v>1218.9000000000001</c:v>
                </c:pt>
                <c:pt idx="430">
                  <c:v>1217.98</c:v>
                </c:pt>
                <c:pt idx="431">
                  <c:v>1217.05</c:v>
                </c:pt>
                <c:pt idx="432">
                  <c:v>1216.1300000000001</c:v>
                </c:pt>
                <c:pt idx="433">
                  <c:v>1215.2</c:v>
                </c:pt>
                <c:pt idx="434">
                  <c:v>1214.28</c:v>
                </c:pt>
                <c:pt idx="435">
                  <c:v>1213.3499999999999</c:v>
                </c:pt>
                <c:pt idx="436">
                  <c:v>1212.43</c:v>
                </c:pt>
                <c:pt idx="437">
                  <c:v>1211.5</c:v>
                </c:pt>
                <c:pt idx="438">
                  <c:v>1210.57</c:v>
                </c:pt>
                <c:pt idx="439">
                  <c:v>1209.6500000000001</c:v>
                </c:pt>
                <c:pt idx="440">
                  <c:v>1208.72</c:v>
                </c:pt>
                <c:pt idx="441">
                  <c:v>1207.8</c:v>
                </c:pt>
                <c:pt idx="442">
                  <c:v>1206.8699999999999</c:v>
                </c:pt>
                <c:pt idx="443">
                  <c:v>1205.94</c:v>
                </c:pt>
                <c:pt idx="444">
                  <c:v>1205.01</c:v>
                </c:pt>
                <c:pt idx="445">
                  <c:v>1204.0899999999999</c:v>
                </c:pt>
                <c:pt idx="446">
                  <c:v>1203.1600000000001</c:v>
                </c:pt>
                <c:pt idx="447">
                  <c:v>1202.23</c:v>
                </c:pt>
                <c:pt idx="448">
                  <c:v>1201.31</c:v>
                </c:pt>
                <c:pt idx="449">
                  <c:v>1200.3800000000001</c:v>
                </c:pt>
                <c:pt idx="450">
                  <c:v>1199.45</c:v>
                </c:pt>
                <c:pt idx="451">
                  <c:v>1198.52</c:v>
                </c:pt>
                <c:pt idx="452">
                  <c:v>1197.5899999999999</c:v>
                </c:pt>
                <c:pt idx="453">
                  <c:v>1196.6600000000001</c:v>
                </c:pt>
                <c:pt idx="454">
                  <c:v>1195.74</c:v>
                </c:pt>
                <c:pt idx="455">
                  <c:v>1194.81</c:v>
                </c:pt>
                <c:pt idx="456">
                  <c:v>1193.8800000000001</c:v>
                </c:pt>
                <c:pt idx="457">
                  <c:v>1192.95</c:v>
                </c:pt>
                <c:pt idx="458">
                  <c:v>1192.02</c:v>
                </c:pt>
                <c:pt idx="459">
                  <c:v>1191.0899999999999</c:v>
                </c:pt>
                <c:pt idx="460">
                  <c:v>1190.1600000000001</c:v>
                </c:pt>
                <c:pt idx="461">
                  <c:v>1189.23</c:v>
                </c:pt>
                <c:pt idx="462">
                  <c:v>1188.3</c:v>
                </c:pt>
                <c:pt idx="463">
                  <c:v>1187.3699999999999</c:v>
                </c:pt>
                <c:pt idx="464">
                  <c:v>1186.44</c:v>
                </c:pt>
                <c:pt idx="465">
                  <c:v>1185.51</c:v>
                </c:pt>
                <c:pt idx="466">
                  <c:v>1184.58</c:v>
                </c:pt>
                <c:pt idx="467">
                  <c:v>1183.6500000000001</c:v>
                </c:pt>
                <c:pt idx="468">
                  <c:v>1182.72</c:v>
                </c:pt>
                <c:pt idx="469">
                  <c:v>1181.79</c:v>
                </c:pt>
                <c:pt idx="470">
                  <c:v>1180.8599999999999</c:v>
                </c:pt>
                <c:pt idx="471">
                  <c:v>1179.92</c:v>
                </c:pt>
                <c:pt idx="472">
                  <c:v>1178.99</c:v>
                </c:pt>
                <c:pt idx="473">
                  <c:v>1178.06</c:v>
                </c:pt>
                <c:pt idx="474">
                  <c:v>1177.1300000000001</c:v>
                </c:pt>
                <c:pt idx="475">
                  <c:v>1176.2</c:v>
                </c:pt>
                <c:pt idx="476">
                  <c:v>1175.26</c:v>
                </c:pt>
                <c:pt idx="477">
                  <c:v>1174.33</c:v>
                </c:pt>
                <c:pt idx="478">
                  <c:v>1173.4000000000001</c:v>
                </c:pt>
                <c:pt idx="479">
                  <c:v>1172.47</c:v>
                </c:pt>
                <c:pt idx="480">
                  <c:v>1171.53</c:v>
                </c:pt>
                <c:pt idx="481">
                  <c:v>1170.5999999999999</c:v>
                </c:pt>
                <c:pt idx="482">
                  <c:v>1169.67</c:v>
                </c:pt>
                <c:pt idx="483">
                  <c:v>1168.73</c:v>
                </c:pt>
                <c:pt idx="484">
                  <c:v>1167.8</c:v>
                </c:pt>
                <c:pt idx="485">
                  <c:v>1166.8699999999999</c:v>
                </c:pt>
                <c:pt idx="486">
                  <c:v>1165.93</c:v>
                </c:pt>
                <c:pt idx="487">
                  <c:v>1165</c:v>
                </c:pt>
                <c:pt idx="488">
                  <c:v>1164.06</c:v>
                </c:pt>
                <c:pt idx="489">
                  <c:v>1163.1300000000001</c:v>
                </c:pt>
                <c:pt idx="490">
                  <c:v>1162.2</c:v>
                </c:pt>
                <c:pt idx="491">
                  <c:v>1161.26</c:v>
                </c:pt>
                <c:pt idx="492">
                  <c:v>1160.33</c:v>
                </c:pt>
                <c:pt idx="493">
                  <c:v>1159.3900000000001</c:v>
                </c:pt>
                <c:pt idx="494">
                  <c:v>1158.46</c:v>
                </c:pt>
                <c:pt idx="495">
                  <c:v>1157.52</c:v>
                </c:pt>
                <c:pt idx="496">
                  <c:v>1156.58</c:v>
                </c:pt>
                <c:pt idx="497">
                  <c:v>1155.6500000000001</c:v>
                </c:pt>
                <c:pt idx="498">
                  <c:v>1154.71</c:v>
                </c:pt>
                <c:pt idx="499">
                  <c:v>1153.78</c:v>
                </c:pt>
                <c:pt idx="500">
                  <c:v>1152.8399999999999</c:v>
                </c:pt>
                <c:pt idx="501">
                  <c:v>1151.9000000000001</c:v>
                </c:pt>
                <c:pt idx="502">
                  <c:v>1150.97</c:v>
                </c:pt>
                <c:pt idx="503">
                  <c:v>1150.03</c:v>
                </c:pt>
                <c:pt idx="504">
                  <c:v>1149.0899999999999</c:v>
                </c:pt>
                <c:pt idx="505">
                  <c:v>1148.1600000000001</c:v>
                </c:pt>
                <c:pt idx="506">
                  <c:v>1147.22</c:v>
                </c:pt>
                <c:pt idx="507">
                  <c:v>1146.28</c:v>
                </c:pt>
                <c:pt idx="508">
                  <c:v>1145.3399999999999</c:v>
                </c:pt>
                <c:pt idx="509">
                  <c:v>1144.4100000000001</c:v>
                </c:pt>
                <c:pt idx="510">
                  <c:v>1143.47</c:v>
                </c:pt>
                <c:pt idx="511">
                  <c:v>1142.53</c:v>
                </c:pt>
                <c:pt idx="512">
                  <c:v>1141.5899999999999</c:v>
                </c:pt>
                <c:pt idx="513">
                  <c:v>1140.6500000000001</c:v>
                </c:pt>
                <c:pt idx="514">
                  <c:v>1139.72</c:v>
                </c:pt>
                <c:pt idx="515">
                  <c:v>1138.78</c:v>
                </c:pt>
                <c:pt idx="516">
                  <c:v>1137.8399999999999</c:v>
                </c:pt>
                <c:pt idx="517">
                  <c:v>1136.9000000000001</c:v>
                </c:pt>
                <c:pt idx="518">
                  <c:v>1135.96</c:v>
                </c:pt>
                <c:pt idx="519">
                  <c:v>1135.02</c:v>
                </c:pt>
                <c:pt idx="520">
                  <c:v>1134.08</c:v>
                </c:pt>
                <c:pt idx="521">
                  <c:v>1133.1400000000001</c:v>
                </c:pt>
                <c:pt idx="522">
                  <c:v>1132.2</c:v>
                </c:pt>
                <c:pt idx="523">
                  <c:v>1131.26</c:v>
                </c:pt>
                <c:pt idx="524">
                  <c:v>1130.32</c:v>
                </c:pt>
                <c:pt idx="525">
                  <c:v>1129.3800000000001</c:v>
                </c:pt>
                <c:pt idx="526">
                  <c:v>1128.44</c:v>
                </c:pt>
                <c:pt idx="527">
                  <c:v>1127.5</c:v>
                </c:pt>
                <c:pt idx="528">
                  <c:v>1126.56</c:v>
                </c:pt>
                <c:pt idx="529">
                  <c:v>1125.6199999999999</c:v>
                </c:pt>
                <c:pt idx="530">
                  <c:v>1124.68</c:v>
                </c:pt>
                <c:pt idx="531">
                  <c:v>1123.73</c:v>
                </c:pt>
                <c:pt idx="532">
                  <c:v>1122.79</c:v>
                </c:pt>
                <c:pt idx="533">
                  <c:v>1121.8499999999999</c:v>
                </c:pt>
                <c:pt idx="534">
                  <c:v>1120.9100000000001</c:v>
                </c:pt>
                <c:pt idx="535">
                  <c:v>1119.97</c:v>
                </c:pt>
                <c:pt idx="536">
                  <c:v>1119.02</c:v>
                </c:pt>
                <c:pt idx="537">
                  <c:v>1118.08</c:v>
                </c:pt>
                <c:pt idx="538">
                  <c:v>1117.1400000000001</c:v>
                </c:pt>
                <c:pt idx="539">
                  <c:v>1116.2</c:v>
                </c:pt>
                <c:pt idx="540">
                  <c:v>1115.25</c:v>
                </c:pt>
                <c:pt idx="541">
                  <c:v>1114.31</c:v>
                </c:pt>
                <c:pt idx="542">
                  <c:v>1113.3699999999999</c:v>
                </c:pt>
                <c:pt idx="543">
                  <c:v>1112.42</c:v>
                </c:pt>
                <c:pt idx="544">
                  <c:v>1111.48</c:v>
                </c:pt>
                <c:pt idx="545">
                  <c:v>1110.54</c:v>
                </c:pt>
                <c:pt idx="546">
                  <c:v>1109.5899999999999</c:v>
                </c:pt>
                <c:pt idx="547">
                  <c:v>1108.6500000000001</c:v>
                </c:pt>
                <c:pt idx="548">
                  <c:v>1107.7</c:v>
                </c:pt>
                <c:pt idx="549">
                  <c:v>1106.76</c:v>
                </c:pt>
                <c:pt idx="550">
                  <c:v>1105.81</c:v>
                </c:pt>
                <c:pt idx="551">
                  <c:v>1104.8699999999999</c:v>
                </c:pt>
                <c:pt idx="552">
                  <c:v>1103.92</c:v>
                </c:pt>
                <c:pt idx="553">
                  <c:v>1102.98</c:v>
                </c:pt>
                <c:pt idx="554">
                  <c:v>1102.03</c:v>
                </c:pt>
                <c:pt idx="555">
                  <c:v>1101.0899999999999</c:v>
                </c:pt>
                <c:pt idx="556">
                  <c:v>1100.1400000000001</c:v>
                </c:pt>
                <c:pt idx="557">
                  <c:v>1099.2</c:v>
                </c:pt>
                <c:pt idx="558">
                  <c:v>1098.25</c:v>
                </c:pt>
                <c:pt idx="559">
                  <c:v>1097.3</c:v>
                </c:pt>
                <c:pt idx="560">
                  <c:v>1096.3599999999999</c:v>
                </c:pt>
                <c:pt idx="561">
                  <c:v>1095.4100000000001</c:v>
                </c:pt>
                <c:pt idx="562">
                  <c:v>1094.46</c:v>
                </c:pt>
                <c:pt idx="563">
                  <c:v>1093.52</c:v>
                </c:pt>
                <c:pt idx="564">
                  <c:v>1092.57</c:v>
                </c:pt>
                <c:pt idx="565">
                  <c:v>1091.6199999999999</c:v>
                </c:pt>
                <c:pt idx="566">
                  <c:v>1090.68</c:v>
                </c:pt>
                <c:pt idx="567">
                  <c:v>1089.73</c:v>
                </c:pt>
                <c:pt idx="568">
                  <c:v>1088.78</c:v>
                </c:pt>
                <c:pt idx="569">
                  <c:v>1087.83</c:v>
                </c:pt>
                <c:pt idx="570">
                  <c:v>1086.8900000000001</c:v>
                </c:pt>
                <c:pt idx="571">
                  <c:v>1085.94</c:v>
                </c:pt>
                <c:pt idx="572">
                  <c:v>1084.99</c:v>
                </c:pt>
                <c:pt idx="573">
                  <c:v>1084.04</c:v>
                </c:pt>
                <c:pt idx="574">
                  <c:v>1083.0899999999999</c:v>
                </c:pt>
                <c:pt idx="575">
                  <c:v>1082.1400000000001</c:v>
                </c:pt>
                <c:pt idx="576">
                  <c:v>1081.19</c:v>
                </c:pt>
                <c:pt idx="577">
                  <c:v>1080.24</c:v>
                </c:pt>
                <c:pt idx="578">
                  <c:v>1079.29</c:v>
                </c:pt>
                <c:pt idx="579">
                  <c:v>1078.3499999999999</c:v>
                </c:pt>
                <c:pt idx="580">
                  <c:v>1077.4000000000001</c:v>
                </c:pt>
                <c:pt idx="581">
                  <c:v>1076.45</c:v>
                </c:pt>
                <c:pt idx="582">
                  <c:v>1075.5</c:v>
                </c:pt>
                <c:pt idx="583">
                  <c:v>1074.55</c:v>
                </c:pt>
                <c:pt idx="584">
                  <c:v>1073.5899999999999</c:v>
                </c:pt>
                <c:pt idx="585">
                  <c:v>1072.6400000000001</c:v>
                </c:pt>
                <c:pt idx="586">
                  <c:v>1071.69</c:v>
                </c:pt>
                <c:pt idx="587">
                  <c:v>1070.74</c:v>
                </c:pt>
                <c:pt idx="588">
                  <c:v>1069.79</c:v>
                </c:pt>
                <c:pt idx="589">
                  <c:v>1068.8399999999999</c:v>
                </c:pt>
                <c:pt idx="590">
                  <c:v>1067.8900000000001</c:v>
                </c:pt>
                <c:pt idx="591">
                  <c:v>1066.94</c:v>
                </c:pt>
                <c:pt idx="592">
                  <c:v>1065.99</c:v>
                </c:pt>
                <c:pt idx="593">
                  <c:v>1065.03</c:v>
                </c:pt>
                <c:pt idx="594">
                  <c:v>1064.08</c:v>
                </c:pt>
                <c:pt idx="595">
                  <c:v>1063.1300000000001</c:v>
                </c:pt>
                <c:pt idx="596">
                  <c:v>1062.18</c:v>
                </c:pt>
                <c:pt idx="597">
                  <c:v>1061.22</c:v>
                </c:pt>
                <c:pt idx="598">
                  <c:v>1060.27</c:v>
                </c:pt>
                <c:pt idx="599">
                  <c:v>1059.32</c:v>
                </c:pt>
                <c:pt idx="600">
                  <c:v>1058.3599999999999</c:v>
                </c:pt>
                <c:pt idx="601">
                  <c:v>1057.4100000000001</c:v>
                </c:pt>
                <c:pt idx="602">
                  <c:v>1056.46</c:v>
                </c:pt>
                <c:pt idx="603">
                  <c:v>1055.5</c:v>
                </c:pt>
                <c:pt idx="604">
                  <c:v>1054.55</c:v>
                </c:pt>
                <c:pt idx="605">
                  <c:v>1053.5999999999999</c:v>
                </c:pt>
                <c:pt idx="606">
                  <c:v>1052.6400000000001</c:v>
                </c:pt>
                <c:pt idx="607">
                  <c:v>1051.69</c:v>
                </c:pt>
                <c:pt idx="608">
                  <c:v>1050.73</c:v>
                </c:pt>
                <c:pt idx="609">
                  <c:v>1049.78</c:v>
                </c:pt>
                <c:pt idx="610">
                  <c:v>1048.82</c:v>
                </c:pt>
                <c:pt idx="611">
                  <c:v>1047.8699999999999</c:v>
                </c:pt>
                <c:pt idx="612">
                  <c:v>1046.9100000000001</c:v>
                </c:pt>
                <c:pt idx="613">
                  <c:v>1045.96</c:v>
                </c:pt>
                <c:pt idx="614">
                  <c:v>1045</c:v>
                </c:pt>
                <c:pt idx="615">
                  <c:v>1044.05</c:v>
                </c:pt>
                <c:pt idx="616">
                  <c:v>1043.0899999999999</c:v>
                </c:pt>
                <c:pt idx="617">
                  <c:v>1042.1300000000001</c:v>
                </c:pt>
                <c:pt idx="618">
                  <c:v>1041.18</c:v>
                </c:pt>
                <c:pt idx="619">
                  <c:v>1040.22</c:v>
                </c:pt>
                <c:pt idx="620">
                  <c:v>1039.27</c:v>
                </c:pt>
                <c:pt idx="621">
                  <c:v>1038.31</c:v>
                </c:pt>
                <c:pt idx="622">
                  <c:v>1037.3499999999999</c:v>
                </c:pt>
                <c:pt idx="623">
                  <c:v>1036.3900000000001</c:v>
                </c:pt>
                <c:pt idx="624">
                  <c:v>1035.44</c:v>
                </c:pt>
                <c:pt idx="625">
                  <c:v>1034.48</c:v>
                </c:pt>
                <c:pt idx="626">
                  <c:v>1033.52</c:v>
                </c:pt>
                <c:pt idx="627">
                  <c:v>1032.56</c:v>
                </c:pt>
                <c:pt idx="628">
                  <c:v>1031.6099999999999</c:v>
                </c:pt>
                <c:pt idx="629">
                  <c:v>1030.6500000000001</c:v>
                </c:pt>
                <c:pt idx="630">
                  <c:v>1029.69</c:v>
                </c:pt>
                <c:pt idx="631">
                  <c:v>1028.73</c:v>
                </c:pt>
                <c:pt idx="632">
                  <c:v>1027.77</c:v>
                </c:pt>
                <c:pt idx="633">
                  <c:v>1026.81</c:v>
                </c:pt>
                <c:pt idx="634">
                  <c:v>1025.8499999999999</c:v>
                </c:pt>
                <c:pt idx="635">
                  <c:v>1024.9000000000001</c:v>
                </c:pt>
                <c:pt idx="636">
                  <c:v>1023.94</c:v>
                </c:pt>
                <c:pt idx="637">
                  <c:v>1022.98</c:v>
                </c:pt>
                <c:pt idx="638">
                  <c:v>1022.02</c:v>
                </c:pt>
                <c:pt idx="639">
                  <c:v>1021.06</c:v>
                </c:pt>
                <c:pt idx="640">
                  <c:v>1020.1</c:v>
                </c:pt>
                <c:pt idx="641">
                  <c:v>1019.14</c:v>
                </c:pt>
                <c:pt idx="642">
                  <c:v>1018.18</c:v>
                </c:pt>
                <c:pt idx="643">
                  <c:v>1017.22</c:v>
                </c:pt>
                <c:pt idx="644">
                  <c:v>1016.26</c:v>
                </c:pt>
                <c:pt idx="645">
                  <c:v>1015.29</c:v>
                </c:pt>
                <c:pt idx="646">
                  <c:v>1014.33</c:v>
                </c:pt>
                <c:pt idx="647">
                  <c:v>1013.37</c:v>
                </c:pt>
                <c:pt idx="648">
                  <c:v>1012.41</c:v>
                </c:pt>
                <c:pt idx="649">
                  <c:v>1011.45</c:v>
                </c:pt>
                <c:pt idx="650">
                  <c:v>1010.49</c:v>
                </c:pt>
                <c:pt idx="651">
                  <c:v>1009.53</c:v>
                </c:pt>
                <c:pt idx="652">
                  <c:v>1008.56</c:v>
                </c:pt>
                <c:pt idx="653">
                  <c:v>1007.6</c:v>
                </c:pt>
                <c:pt idx="654">
                  <c:v>1006.64</c:v>
                </c:pt>
                <c:pt idx="655">
                  <c:v>1005.68</c:v>
                </c:pt>
                <c:pt idx="656">
                  <c:v>1004.71</c:v>
                </c:pt>
                <c:pt idx="657">
                  <c:v>1003.75</c:v>
                </c:pt>
                <c:pt idx="658">
                  <c:v>1002.79</c:v>
                </c:pt>
                <c:pt idx="659">
                  <c:v>1001.82</c:v>
                </c:pt>
                <c:pt idx="660">
                  <c:v>1000.86</c:v>
                </c:pt>
                <c:pt idx="661">
                  <c:v>999.89599999999996</c:v>
                </c:pt>
                <c:pt idx="662">
                  <c:v>998.93200000000002</c:v>
                </c:pt>
                <c:pt idx="663">
                  <c:v>997.96799999999996</c:v>
                </c:pt>
                <c:pt idx="664">
                  <c:v>997.00400000000002</c:v>
                </c:pt>
                <c:pt idx="665">
                  <c:v>996.04</c:v>
                </c:pt>
                <c:pt idx="666">
                  <c:v>995.07500000000005</c:v>
                </c:pt>
                <c:pt idx="667">
                  <c:v>994.11099999999999</c:v>
                </c:pt>
                <c:pt idx="668">
                  <c:v>993.14599999999996</c:v>
                </c:pt>
                <c:pt idx="669">
                  <c:v>992.18100000000004</c:v>
                </c:pt>
                <c:pt idx="670">
                  <c:v>991.21500000000003</c:v>
                </c:pt>
                <c:pt idx="671">
                  <c:v>990.25</c:v>
                </c:pt>
                <c:pt idx="672">
                  <c:v>989.28399999999999</c:v>
                </c:pt>
                <c:pt idx="673">
                  <c:v>988.31799999999998</c:v>
                </c:pt>
                <c:pt idx="674">
                  <c:v>987.35299999999995</c:v>
                </c:pt>
                <c:pt idx="675">
                  <c:v>986.38599999999997</c:v>
                </c:pt>
                <c:pt idx="676">
                  <c:v>985.42</c:v>
                </c:pt>
                <c:pt idx="677">
                  <c:v>984.45399999999995</c:v>
                </c:pt>
                <c:pt idx="678">
                  <c:v>983.48699999999997</c:v>
                </c:pt>
                <c:pt idx="679">
                  <c:v>982.52</c:v>
                </c:pt>
                <c:pt idx="680">
                  <c:v>981.553</c:v>
                </c:pt>
                <c:pt idx="681">
                  <c:v>980.58600000000001</c:v>
                </c:pt>
                <c:pt idx="682">
                  <c:v>979.61900000000003</c:v>
                </c:pt>
                <c:pt idx="683">
                  <c:v>978.65099999999995</c:v>
                </c:pt>
                <c:pt idx="684">
                  <c:v>977.68299999999999</c:v>
                </c:pt>
                <c:pt idx="685">
                  <c:v>976.71600000000001</c:v>
                </c:pt>
                <c:pt idx="686">
                  <c:v>975.74800000000005</c:v>
                </c:pt>
                <c:pt idx="687">
                  <c:v>974.779</c:v>
                </c:pt>
                <c:pt idx="688">
                  <c:v>973.81100000000004</c:v>
                </c:pt>
                <c:pt idx="689">
                  <c:v>972.84199999999998</c:v>
                </c:pt>
                <c:pt idx="690">
                  <c:v>971.87400000000002</c:v>
                </c:pt>
                <c:pt idx="691">
                  <c:v>970.90499999999997</c:v>
                </c:pt>
                <c:pt idx="692">
                  <c:v>969.93600000000004</c:v>
                </c:pt>
                <c:pt idx="693">
                  <c:v>968.96600000000001</c:v>
                </c:pt>
                <c:pt idx="694">
                  <c:v>967.99699999999996</c:v>
                </c:pt>
                <c:pt idx="695">
                  <c:v>967.02700000000004</c:v>
                </c:pt>
                <c:pt idx="696">
                  <c:v>966.05700000000002</c:v>
                </c:pt>
                <c:pt idx="697">
                  <c:v>965.08699999999999</c:v>
                </c:pt>
                <c:pt idx="698">
                  <c:v>964.11699999999996</c:v>
                </c:pt>
                <c:pt idx="699">
                  <c:v>963.14700000000005</c:v>
                </c:pt>
                <c:pt idx="700">
                  <c:v>962.17600000000004</c:v>
                </c:pt>
                <c:pt idx="701">
                  <c:v>961.20600000000002</c:v>
                </c:pt>
                <c:pt idx="702">
                  <c:v>960.23500000000001</c:v>
                </c:pt>
                <c:pt idx="703">
                  <c:v>959.26400000000001</c:v>
                </c:pt>
                <c:pt idx="704">
                  <c:v>958.29300000000001</c:v>
                </c:pt>
                <c:pt idx="705">
                  <c:v>957.32100000000003</c:v>
                </c:pt>
                <c:pt idx="706">
                  <c:v>956.35</c:v>
                </c:pt>
                <c:pt idx="707">
                  <c:v>955.37800000000004</c:v>
                </c:pt>
                <c:pt idx="708">
                  <c:v>954.40599999999995</c:v>
                </c:pt>
                <c:pt idx="709">
                  <c:v>953.43399999999997</c:v>
                </c:pt>
                <c:pt idx="710">
                  <c:v>952.46199999999999</c:v>
                </c:pt>
                <c:pt idx="711">
                  <c:v>951.48900000000003</c:v>
                </c:pt>
                <c:pt idx="712">
                  <c:v>950.51700000000005</c:v>
                </c:pt>
                <c:pt idx="713">
                  <c:v>949.54399999999998</c:v>
                </c:pt>
                <c:pt idx="714">
                  <c:v>948.57100000000003</c:v>
                </c:pt>
                <c:pt idx="715">
                  <c:v>947.59799999999996</c:v>
                </c:pt>
                <c:pt idx="716">
                  <c:v>946.62400000000002</c:v>
                </c:pt>
                <c:pt idx="717">
                  <c:v>945.65099999999995</c:v>
                </c:pt>
                <c:pt idx="718">
                  <c:v>944.67700000000002</c:v>
                </c:pt>
                <c:pt idx="719">
                  <c:v>943.70299999999997</c:v>
                </c:pt>
                <c:pt idx="720">
                  <c:v>942.72900000000004</c:v>
                </c:pt>
                <c:pt idx="721">
                  <c:v>941.755</c:v>
                </c:pt>
                <c:pt idx="722">
                  <c:v>940.78099999999995</c:v>
                </c:pt>
                <c:pt idx="723">
                  <c:v>939.80600000000004</c:v>
                </c:pt>
                <c:pt idx="724">
                  <c:v>938.83199999999999</c:v>
                </c:pt>
                <c:pt idx="725">
                  <c:v>937.85699999999997</c:v>
                </c:pt>
                <c:pt idx="726">
                  <c:v>936.88199999999995</c:v>
                </c:pt>
                <c:pt idx="727">
                  <c:v>935.90599999999995</c:v>
                </c:pt>
                <c:pt idx="728">
                  <c:v>934.93100000000004</c:v>
                </c:pt>
                <c:pt idx="729">
                  <c:v>933.95500000000004</c:v>
                </c:pt>
                <c:pt idx="730">
                  <c:v>932.98</c:v>
                </c:pt>
                <c:pt idx="731">
                  <c:v>932.00400000000002</c:v>
                </c:pt>
                <c:pt idx="732">
                  <c:v>931.02700000000004</c:v>
                </c:pt>
                <c:pt idx="733">
                  <c:v>930.05100000000004</c:v>
                </c:pt>
                <c:pt idx="734">
                  <c:v>929.07500000000005</c:v>
                </c:pt>
                <c:pt idx="735">
                  <c:v>928.09799999999996</c:v>
                </c:pt>
                <c:pt idx="736">
                  <c:v>927.12099999999998</c:v>
                </c:pt>
                <c:pt idx="737">
                  <c:v>926.14400000000001</c:v>
                </c:pt>
                <c:pt idx="738">
                  <c:v>925.16700000000003</c:v>
                </c:pt>
                <c:pt idx="739">
                  <c:v>924.18899999999996</c:v>
                </c:pt>
                <c:pt idx="740">
                  <c:v>923.21199999999999</c:v>
                </c:pt>
                <c:pt idx="741">
                  <c:v>922.23400000000004</c:v>
                </c:pt>
                <c:pt idx="742">
                  <c:v>921.25599999999997</c:v>
                </c:pt>
                <c:pt idx="743">
                  <c:v>920.27800000000002</c:v>
                </c:pt>
                <c:pt idx="744">
                  <c:v>919.3</c:v>
                </c:pt>
                <c:pt idx="745">
                  <c:v>918.32100000000003</c:v>
                </c:pt>
                <c:pt idx="746">
                  <c:v>917.34299999999996</c:v>
                </c:pt>
                <c:pt idx="747">
                  <c:v>916.36400000000003</c:v>
                </c:pt>
                <c:pt idx="748">
                  <c:v>915.38499999999999</c:v>
                </c:pt>
                <c:pt idx="749">
                  <c:v>914.40599999999995</c:v>
                </c:pt>
                <c:pt idx="750">
                  <c:v>913.42700000000002</c:v>
                </c:pt>
                <c:pt idx="751">
                  <c:v>912.447</c:v>
                </c:pt>
                <c:pt idx="752">
                  <c:v>911.46699999999998</c:v>
                </c:pt>
                <c:pt idx="753">
                  <c:v>910.48699999999997</c:v>
                </c:pt>
                <c:pt idx="754">
                  <c:v>909.50699999999995</c:v>
                </c:pt>
                <c:pt idx="755">
                  <c:v>908.52700000000004</c:v>
                </c:pt>
                <c:pt idx="756">
                  <c:v>907.54700000000003</c:v>
                </c:pt>
                <c:pt idx="757">
                  <c:v>906.56600000000003</c:v>
                </c:pt>
                <c:pt idx="758">
                  <c:v>905.58500000000004</c:v>
                </c:pt>
                <c:pt idx="759">
                  <c:v>904.60400000000004</c:v>
                </c:pt>
                <c:pt idx="760">
                  <c:v>903.62300000000005</c:v>
                </c:pt>
                <c:pt idx="761">
                  <c:v>902.64200000000005</c:v>
                </c:pt>
                <c:pt idx="762">
                  <c:v>901.66099999999994</c:v>
                </c:pt>
                <c:pt idx="763">
                  <c:v>900.67899999999997</c:v>
                </c:pt>
                <c:pt idx="764">
                  <c:v>899.697</c:v>
                </c:pt>
                <c:pt idx="765">
                  <c:v>898.71500000000003</c:v>
                </c:pt>
                <c:pt idx="766">
                  <c:v>897.73299999999995</c:v>
                </c:pt>
                <c:pt idx="767">
                  <c:v>896.75099999999998</c:v>
                </c:pt>
                <c:pt idx="768">
                  <c:v>895.76800000000003</c:v>
                </c:pt>
                <c:pt idx="769">
                  <c:v>894.78499999999997</c:v>
                </c:pt>
                <c:pt idx="770">
                  <c:v>893.80200000000002</c:v>
                </c:pt>
                <c:pt idx="771">
                  <c:v>892.81899999999996</c:v>
                </c:pt>
                <c:pt idx="772">
                  <c:v>891.83600000000001</c:v>
                </c:pt>
                <c:pt idx="773">
                  <c:v>890.85299999999995</c:v>
                </c:pt>
                <c:pt idx="774">
                  <c:v>889.86900000000003</c:v>
                </c:pt>
                <c:pt idx="775">
                  <c:v>888.88499999999999</c:v>
                </c:pt>
                <c:pt idx="776">
                  <c:v>887.90099999999995</c:v>
                </c:pt>
                <c:pt idx="777">
                  <c:v>886.91700000000003</c:v>
                </c:pt>
                <c:pt idx="778">
                  <c:v>885.93299999999999</c:v>
                </c:pt>
                <c:pt idx="779">
                  <c:v>884.94799999999998</c:v>
                </c:pt>
                <c:pt idx="780">
                  <c:v>883.96299999999997</c:v>
                </c:pt>
                <c:pt idx="781">
                  <c:v>882.97900000000004</c:v>
                </c:pt>
                <c:pt idx="782">
                  <c:v>881.99400000000003</c:v>
                </c:pt>
                <c:pt idx="783">
                  <c:v>881.00800000000004</c:v>
                </c:pt>
                <c:pt idx="784">
                  <c:v>880.02300000000002</c:v>
                </c:pt>
                <c:pt idx="785">
                  <c:v>879.03700000000003</c:v>
                </c:pt>
                <c:pt idx="786">
                  <c:v>878.05200000000002</c:v>
                </c:pt>
                <c:pt idx="787">
                  <c:v>877.06600000000003</c:v>
                </c:pt>
                <c:pt idx="788">
                  <c:v>876.07899999999995</c:v>
                </c:pt>
                <c:pt idx="789">
                  <c:v>875.09299999999996</c:v>
                </c:pt>
                <c:pt idx="790">
                  <c:v>874.10699999999997</c:v>
                </c:pt>
                <c:pt idx="791">
                  <c:v>873.12</c:v>
                </c:pt>
                <c:pt idx="792">
                  <c:v>872.13300000000004</c:v>
                </c:pt>
                <c:pt idx="793">
                  <c:v>871.14599999999996</c:v>
                </c:pt>
                <c:pt idx="794">
                  <c:v>870.15899999999999</c:v>
                </c:pt>
                <c:pt idx="795">
                  <c:v>869.17200000000003</c:v>
                </c:pt>
                <c:pt idx="796">
                  <c:v>868.18399999999997</c:v>
                </c:pt>
                <c:pt idx="797">
                  <c:v>867.19600000000003</c:v>
                </c:pt>
                <c:pt idx="798">
                  <c:v>866.20799999999997</c:v>
                </c:pt>
                <c:pt idx="799">
                  <c:v>865.22</c:v>
                </c:pt>
                <c:pt idx="800">
                  <c:v>864.23199999999997</c:v>
                </c:pt>
                <c:pt idx="801">
                  <c:v>863.24300000000005</c:v>
                </c:pt>
                <c:pt idx="802">
                  <c:v>862.255</c:v>
                </c:pt>
                <c:pt idx="803">
                  <c:v>861.26599999999996</c:v>
                </c:pt>
                <c:pt idx="804">
                  <c:v>860.27700000000004</c:v>
                </c:pt>
                <c:pt idx="805">
                  <c:v>859.28800000000001</c:v>
                </c:pt>
                <c:pt idx="806">
                  <c:v>858.298</c:v>
                </c:pt>
                <c:pt idx="807">
                  <c:v>857.30899999999997</c:v>
                </c:pt>
                <c:pt idx="808">
                  <c:v>856.31899999999996</c:v>
                </c:pt>
                <c:pt idx="809">
                  <c:v>855.32899999999995</c:v>
                </c:pt>
                <c:pt idx="810">
                  <c:v>854.33900000000006</c:v>
                </c:pt>
                <c:pt idx="811">
                  <c:v>853.34900000000005</c:v>
                </c:pt>
                <c:pt idx="812">
                  <c:v>852.35799999999995</c:v>
                </c:pt>
                <c:pt idx="813">
                  <c:v>851.36800000000005</c:v>
                </c:pt>
                <c:pt idx="814">
                  <c:v>850.37699999999995</c:v>
                </c:pt>
                <c:pt idx="815">
                  <c:v>849.38599999999997</c:v>
                </c:pt>
                <c:pt idx="816">
                  <c:v>848.39499999999998</c:v>
                </c:pt>
                <c:pt idx="817">
                  <c:v>847.40300000000002</c:v>
                </c:pt>
                <c:pt idx="818">
                  <c:v>846.41200000000003</c:v>
                </c:pt>
                <c:pt idx="819">
                  <c:v>845.42</c:v>
                </c:pt>
                <c:pt idx="820">
                  <c:v>844.428</c:v>
                </c:pt>
                <c:pt idx="821">
                  <c:v>843.43600000000004</c:v>
                </c:pt>
                <c:pt idx="822">
                  <c:v>842.44399999999996</c:v>
                </c:pt>
                <c:pt idx="823">
                  <c:v>841.452</c:v>
                </c:pt>
                <c:pt idx="824">
                  <c:v>840.45899999999995</c:v>
                </c:pt>
                <c:pt idx="825">
                  <c:v>839.46600000000001</c:v>
                </c:pt>
                <c:pt idx="826">
                  <c:v>838.47299999999996</c:v>
                </c:pt>
                <c:pt idx="827">
                  <c:v>837.48</c:v>
                </c:pt>
                <c:pt idx="828">
                  <c:v>836.48699999999997</c:v>
                </c:pt>
                <c:pt idx="829">
                  <c:v>835.49300000000005</c:v>
                </c:pt>
                <c:pt idx="830">
                  <c:v>834.49900000000002</c:v>
                </c:pt>
                <c:pt idx="831">
                  <c:v>833.505</c:v>
                </c:pt>
                <c:pt idx="832">
                  <c:v>832.51099999999997</c:v>
                </c:pt>
                <c:pt idx="833">
                  <c:v>831.51700000000005</c:v>
                </c:pt>
                <c:pt idx="834">
                  <c:v>830.52300000000002</c:v>
                </c:pt>
                <c:pt idx="835">
                  <c:v>829.52800000000002</c:v>
                </c:pt>
                <c:pt idx="836">
                  <c:v>828.53300000000002</c:v>
                </c:pt>
                <c:pt idx="837">
                  <c:v>827.53800000000001</c:v>
                </c:pt>
                <c:pt idx="838">
                  <c:v>826.54300000000001</c:v>
                </c:pt>
                <c:pt idx="839">
                  <c:v>825.548</c:v>
                </c:pt>
                <c:pt idx="840">
                  <c:v>824.55200000000002</c:v>
                </c:pt>
                <c:pt idx="841">
                  <c:v>823.55700000000002</c:v>
                </c:pt>
                <c:pt idx="842">
                  <c:v>822.56100000000004</c:v>
                </c:pt>
                <c:pt idx="843">
                  <c:v>821.56500000000005</c:v>
                </c:pt>
                <c:pt idx="844">
                  <c:v>820.56799999999998</c:v>
                </c:pt>
                <c:pt idx="845">
                  <c:v>819.572</c:v>
                </c:pt>
                <c:pt idx="846">
                  <c:v>818.57500000000005</c:v>
                </c:pt>
                <c:pt idx="847">
                  <c:v>817.57899999999995</c:v>
                </c:pt>
                <c:pt idx="848">
                  <c:v>816.58199999999999</c:v>
                </c:pt>
                <c:pt idx="849">
                  <c:v>815.58399999999995</c:v>
                </c:pt>
                <c:pt idx="850">
                  <c:v>814.58699999999999</c:v>
                </c:pt>
                <c:pt idx="851">
                  <c:v>813.58900000000006</c:v>
                </c:pt>
                <c:pt idx="852">
                  <c:v>812.59199999999998</c:v>
                </c:pt>
                <c:pt idx="853">
                  <c:v>811.59400000000005</c:v>
                </c:pt>
                <c:pt idx="854">
                  <c:v>810.596</c:v>
                </c:pt>
                <c:pt idx="855">
                  <c:v>809.59799999999996</c:v>
                </c:pt>
                <c:pt idx="856">
                  <c:v>808.59900000000005</c:v>
                </c:pt>
                <c:pt idx="857">
                  <c:v>807.6</c:v>
                </c:pt>
                <c:pt idx="858">
                  <c:v>806.60199999999998</c:v>
                </c:pt>
                <c:pt idx="859">
                  <c:v>805.60299999999995</c:v>
                </c:pt>
                <c:pt idx="860">
                  <c:v>804.60299999999995</c:v>
                </c:pt>
                <c:pt idx="861">
                  <c:v>803.60400000000004</c:v>
                </c:pt>
                <c:pt idx="862">
                  <c:v>802.60500000000002</c:v>
                </c:pt>
                <c:pt idx="863">
                  <c:v>801.60500000000002</c:v>
                </c:pt>
                <c:pt idx="864">
                  <c:v>800.60500000000002</c:v>
                </c:pt>
                <c:pt idx="865">
                  <c:v>799.60500000000002</c:v>
                </c:pt>
                <c:pt idx="866">
                  <c:v>798.60500000000002</c:v>
                </c:pt>
                <c:pt idx="867">
                  <c:v>797.60400000000004</c:v>
                </c:pt>
                <c:pt idx="868">
                  <c:v>796.60299999999995</c:v>
                </c:pt>
                <c:pt idx="869">
                  <c:v>795.60299999999995</c:v>
                </c:pt>
                <c:pt idx="870">
                  <c:v>794.60199999999998</c:v>
                </c:pt>
                <c:pt idx="871">
                  <c:v>793.6</c:v>
                </c:pt>
                <c:pt idx="872">
                  <c:v>792.59900000000005</c:v>
                </c:pt>
                <c:pt idx="873">
                  <c:v>791.59799999999996</c:v>
                </c:pt>
                <c:pt idx="874">
                  <c:v>790.596</c:v>
                </c:pt>
                <c:pt idx="875">
                  <c:v>789.59400000000005</c:v>
                </c:pt>
                <c:pt idx="876">
                  <c:v>788.59199999999998</c:v>
                </c:pt>
                <c:pt idx="877">
                  <c:v>787.58900000000006</c:v>
                </c:pt>
                <c:pt idx="878">
                  <c:v>786.58699999999999</c:v>
                </c:pt>
                <c:pt idx="879">
                  <c:v>785.58399999999995</c:v>
                </c:pt>
                <c:pt idx="880">
                  <c:v>784.58100000000002</c:v>
                </c:pt>
                <c:pt idx="881">
                  <c:v>783.57799999999997</c:v>
                </c:pt>
                <c:pt idx="882">
                  <c:v>782.57500000000005</c:v>
                </c:pt>
                <c:pt idx="883">
                  <c:v>781.572</c:v>
                </c:pt>
                <c:pt idx="884">
                  <c:v>780.56799999999998</c:v>
                </c:pt>
                <c:pt idx="885">
                  <c:v>779.56399999999996</c:v>
                </c:pt>
                <c:pt idx="886">
                  <c:v>778.56100000000004</c:v>
                </c:pt>
                <c:pt idx="887">
                  <c:v>777.55600000000004</c:v>
                </c:pt>
                <c:pt idx="888">
                  <c:v>776.55200000000002</c:v>
                </c:pt>
                <c:pt idx="889">
                  <c:v>775.548</c:v>
                </c:pt>
                <c:pt idx="890">
                  <c:v>774.54300000000001</c:v>
                </c:pt>
                <c:pt idx="891">
                  <c:v>773.53800000000001</c:v>
                </c:pt>
                <c:pt idx="892">
                  <c:v>772.53300000000002</c:v>
                </c:pt>
                <c:pt idx="893">
                  <c:v>771.52800000000002</c:v>
                </c:pt>
                <c:pt idx="894">
                  <c:v>770.52200000000005</c:v>
                </c:pt>
                <c:pt idx="895">
                  <c:v>769.51700000000005</c:v>
                </c:pt>
                <c:pt idx="896">
                  <c:v>768.51099999999997</c:v>
                </c:pt>
                <c:pt idx="897">
                  <c:v>767.505</c:v>
                </c:pt>
                <c:pt idx="898">
                  <c:v>766.49900000000002</c:v>
                </c:pt>
                <c:pt idx="899">
                  <c:v>765.49199999999996</c:v>
                </c:pt>
                <c:pt idx="900">
                  <c:v>764.48599999999999</c:v>
                </c:pt>
                <c:pt idx="901">
                  <c:v>763.47900000000004</c:v>
                </c:pt>
                <c:pt idx="902">
                  <c:v>762.47199999999998</c:v>
                </c:pt>
                <c:pt idx="903">
                  <c:v>761.46500000000003</c:v>
                </c:pt>
                <c:pt idx="904">
                  <c:v>760.45799999999997</c:v>
                </c:pt>
                <c:pt idx="905">
                  <c:v>759.45</c:v>
                </c:pt>
                <c:pt idx="906">
                  <c:v>758.44299999999998</c:v>
                </c:pt>
                <c:pt idx="907">
                  <c:v>757.43499999999995</c:v>
                </c:pt>
                <c:pt idx="908">
                  <c:v>756.42700000000002</c:v>
                </c:pt>
                <c:pt idx="909">
                  <c:v>755.41899999999998</c:v>
                </c:pt>
                <c:pt idx="910">
                  <c:v>754.41</c:v>
                </c:pt>
                <c:pt idx="911">
                  <c:v>753.40200000000004</c:v>
                </c:pt>
                <c:pt idx="912">
                  <c:v>752.39300000000003</c:v>
                </c:pt>
                <c:pt idx="913">
                  <c:v>751.38400000000001</c:v>
                </c:pt>
                <c:pt idx="914">
                  <c:v>750.375</c:v>
                </c:pt>
                <c:pt idx="915">
                  <c:v>749.36599999999999</c:v>
                </c:pt>
                <c:pt idx="916">
                  <c:v>748.35599999999999</c:v>
                </c:pt>
                <c:pt idx="917">
                  <c:v>747.34699999999998</c:v>
                </c:pt>
                <c:pt idx="918">
                  <c:v>746.33699999999999</c:v>
                </c:pt>
                <c:pt idx="919">
                  <c:v>745.327</c:v>
                </c:pt>
                <c:pt idx="920">
                  <c:v>744.31600000000003</c:v>
                </c:pt>
                <c:pt idx="921">
                  <c:v>743.30600000000004</c:v>
                </c:pt>
                <c:pt idx="922">
                  <c:v>742.29499999999996</c:v>
                </c:pt>
                <c:pt idx="923">
                  <c:v>741.28499999999997</c:v>
                </c:pt>
                <c:pt idx="924">
                  <c:v>740.274</c:v>
                </c:pt>
                <c:pt idx="925">
                  <c:v>739.26199999999994</c:v>
                </c:pt>
                <c:pt idx="926">
                  <c:v>738.25099999999998</c:v>
                </c:pt>
                <c:pt idx="927">
                  <c:v>737.24</c:v>
                </c:pt>
                <c:pt idx="928">
                  <c:v>736.22799999999995</c:v>
                </c:pt>
                <c:pt idx="929">
                  <c:v>735.21600000000001</c:v>
                </c:pt>
                <c:pt idx="930">
                  <c:v>734.20399999999995</c:v>
                </c:pt>
                <c:pt idx="931">
                  <c:v>733.19200000000001</c:v>
                </c:pt>
                <c:pt idx="932">
                  <c:v>732.17899999999997</c:v>
                </c:pt>
                <c:pt idx="933">
                  <c:v>731.16600000000005</c:v>
                </c:pt>
                <c:pt idx="934">
                  <c:v>730.154</c:v>
                </c:pt>
                <c:pt idx="935">
                  <c:v>729.14099999999996</c:v>
                </c:pt>
                <c:pt idx="936">
                  <c:v>728.12699999999995</c:v>
                </c:pt>
                <c:pt idx="937">
                  <c:v>727.11400000000003</c:v>
                </c:pt>
                <c:pt idx="938">
                  <c:v>726.1</c:v>
                </c:pt>
                <c:pt idx="939">
                  <c:v>725.08699999999999</c:v>
                </c:pt>
                <c:pt idx="940">
                  <c:v>724.07299999999998</c:v>
                </c:pt>
                <c:pt idx="941">
                  <c:v>723.05799999999999</c:v>
                </c:pt>
                <c:pt idx="942">
                  <c:v>722.04399999999998</c:v>
                </c:pt>
                <c:pt idx="943">
                  <c:v>721.03</c:v>
                </c:pt>
                <c:pt idx="944">
                  <c:v>720.01499999999999</c:v>
                </c:pt>
                <c:pt idx="945">
                  <c:v>719</c:v>
                </c:pt>
                <c:pt idx="946">
                  <c:v>717.98500000000001</c:v>
                </c:pt>
                <c:pt idx="947">
                  <c:v>716.97</c:v>
                </c:pt>
                <c:pt idx="948">
                  <c:v>715.95399999999995</c:v>
                </c:pt>
                <c:pt idx="949">
                  <c:v>714.93899999999996</c:v>
                </c:pt>
                <c:pt idx="950">
                  <c:v>713.923</c:v>
                </c:pt>
                <c:pt idx="951">
                  <c:v>712.90700000000004</c:v>
                </c:pt>
                <c:pt idx="952">
                  <c:v>711.89</c:v>
                </c:pt>
                <c:pt idx="953">
                  <c:v>710.87400000000002</c:v>
                </c:pt>
                <c:pt idx="954">
                  <c:v>709.85799999999995</c:v>
                </c:pt>
                <c:pt idx="955">
                  <c:v>708.84100000000001</c:v>
                </c:pt>
                <c:pt idx="956">
                  <c:v>707.82399999999996</c:v>
                </c:pt>
                <c:pt idx="957">
                  <c:v>706.80700000000002</c:v>
                </c:pt>
                <c:pt idx="958">
                  <c:v>705.78899999999999</c:v>
                </c:pt>
                <c:pt idx="959">
                  <c:v>704.77200000000005</c:v>
                </c:pt>
                <c:pt idx="960">
                  <c:v>703.75400000000002</c:v>
                </c:pt>
                <c:pt idx="961">
                  <c:v>702.73599999999999</c:v>
                </c:pt>
                <c:pt idx="962">
                  <c:v>701.71799999999996</c:v>
                </c:pt>
                <c:pt idx="963">
                  <c:v>700.7</c:v>
                </c:pt>
                <c:pt idx="964">
                  <c:v>699.68100000000004</c:v>
                </c:pt>
                <c:pt idx="965">
                  <c:v>698.66300000000001</c:v>
                </c:pt>
                <c:pt idx="966">
                  <c:v>697.64400000000001</c:v>
                </c:pt>
                <c:pt idx="967">
                  <c:v>696.625</c:v>
                </c:pt>
                <c:pt idx="968">
                  <c:v>695.60599999999999</c:v>
                </c:pt>
                <c:pt idx="969">
                  <c:v>694.58600000000001</c:v>
                </c:pt>
                <c:pt idx="970">
                  <c:v>693.56700000000001</c:v>
                </c:pt>
                <c:pt idx="971">
                  <c:v>692.54700000000003</c:v>
                </c:pt>
                <c:pt idx="972">
                  <c:v>691.52700000000004</c:v>
                </c:pt>
                <c:pt idx="973">
                  <c:v>690.50699999999995</c:v>
                </c:pt>
                <c:pt idx="974">
                  <c:v>689.48599999999999</c:v>
                </c:pt>
                <c:pt idx="975">
                  <c:v>688.46600000000001</c:v>
                </c:pt>
                <c:pt idx="976">
                  <c:v>687.44500000000005</c:v>
                </c:pt>
                <c:pt idx="977">
                  <c:v>686.42399999999998</c:v>
                </c:pt>
                <c:pt idx="978">
                  <c:v>685.40300000000002</c:v>
                </c:pt>
                <c:pt idx="979">
                  <c:v>684.38199999999995</c:v>
                </c:pt>
                <c:pt idx="980">
                  <c:v>683.36</c:v>
                </c:pt>
                <c:pt idx="981">
                  <c:v>682.33900000000006</c:v>
                </c:pt>
                <c:pt idx="982">
                  <c:v>681.31700000000001</c:v>
                </c:pt>
                <c:pt idx="983">
                  <c:v>680.29499999999996</c:v>
                </c:pt>
                <c:pt idx="984">
                  <c:v>679.27300000000002</c:v>
                </c:pt>
                <c:pt idx="985">
                  <c:v>678.25</c:v>
                </c:pt>
                <c:pt idx="986">
                  <c:v>677.22799999999995</c:v>
                </c:pt>
                <c:pt idx="987">
                  <c:v>676.20500000000004</c:v>
                </c:pt>
                <c:pt idx="988">
                  <c:v>675.18200000000002</c:v>
                </c:pt>
                <c:pt idx="989">
                  <c:v>674.15899999999999</c:v>
                </c:pt>
                <c:pt idx="990">
                  <c:v>673.13499999999999</c:v>
                </c:pt>
                <c:pt idx="991">
                  <c:v>672.11199999999997</c:v>
                </c:pt>
                <c:pt idx="992">
                  <c:v>671.08799999999997</c:v>
                </c:pt>
                <c:pt idx="993">
                  <c:v>670.06399999999996</c:v>
                </c:pt>
                <c:pt idx="994">
                  <c:v>669.04</c:v>
                </c:pt>
                <c:pt idx="995">
                  <c:v>668.01599999999996</c:v>
                </c:pt>
                <c:pt idx="996">
                  <c:v>666.99099999999999</c:v>
                </c:pt>
                <c:pt idx="997">
                  <c:v>665.96699999999998</c:v>
                </c:pt>
                <c:pt idx="998">
                  <c:v>664.94200000000001</c:v>
                </c:pt>
                <c:pt idx="999">
                  <c:v>663.91700000000003</c:v>
                </c:pt>
                <c:pt idx="1000">
                  <c:v>662.89099999999996</c:v>
                </c:pt>
                <c:pt idx="1001">
                  <c:v>661.86599999999999</c:v>
                </c:pt>
                <c:pt idx="1002">
                  <c:v>660.84</c:v>
                </c:pt>
                <c:pt idx="1003">
                  <c:v>659.81500000000005</c:v>
                </c:pt>
                <c:pt idx="1004">
                  <c:v>658.78800000000001</c:v>
                </c:pt>
                <c:pt idx="1005">
                  <c:v>657.76199999999994</c:v>
                </c:pt>
                <c:pt idx="1006">
                  <c:v>656.73599999999999</c:v>
                </c:pt>
                <c:pt idx="1007">
                  <c:v>655.70899999999995</c:v>
                </c:pt>
                <c:pt idx="1008">
                  <c:v>654.68299999999999</c:v>
                </c:pt>
                <c:pt idx="1009">
                  <c:v>653.65599999999995</c:v>
                </c:pt>
                <c:pt idx="1010">
                  <c:v>652.62800000000004</c:v>
                </c:pt>
                <c:pt idx="1011">
                  <c:v>651.601</c:v>
                </c:pt>
                <c:pt idx="1012">
                  <c:v>650.57399999999996</c:v>
                </c:pt>
                <c:pt idx="1013">
                  <c:v>649.54600000000005</c:v>
                </c:pt>
                <c:pt idx="1014">
                  <c:v>648.51800000000003</c:v>
                </c:pt>
                <c:pt idx="1015">
                  <c:v>647.49</c:v>
                </c:pt>
                <c:pt idx="1016">
                  <c:v>646.46199999999999</c:v>
                </c:pt>
                <c:pt idx="1017">
                  <c:v>645.43299999999999</c:v>
                </c:pt>
                <c:pt idx="1018">
                  <c:v>644.404</c:v>
                </c:pt>
                <c:pt idx="1019">
                  <c:v>643.37599999999998</c:v>
                </c:pt>
                <c:pt idx="1020">
                  <c:v>642.346</c:v>
                </c:pt>
                <c:pt idx="1021">
                  <c:v>641.31700000000001</c:v>
                </c:pt>
                <c:pt idx="1022">
                  <c:v>640.28800000000001</c:v>
                </c:pt>
                <c:pt idx="1023">
                  <c:v>639.25800000000004</c:v>
                </c:pt>
                <c:pt idx="1024">
                  <c:v>638.22799999999995</c:v>
                </c:pt>
                <c:pt idx="1025">
                  <c:v>637.19799999999998</c:v>
                </c:pt>
                <c:pt idx="1026">
                  <c:v>636.16800000000001</c:v>
                </c:pt>
                <c:pt idx="1027">
                  <c:v>635.13800000000003</c:v>
                </c:pt>
                <c:pt idx="1028">
                  <c:v>634.10699999999997</c:v>
                </c:pt>
                <c:pt idx="1029">
                  <c:v>633.07600000000002</c:v>
                </c:pt>
                <c:pt idx="1030">
                  <c:v>632.04499999999996</c:v>
                </c:pt>
                <c:pt idx="1031">
                  <c:v>631.01400000000001</c:v>
                </c:pt>
                <c:pt idx="1032">
                  <c:v>629.98299999999995</c:v>
                </c:pt>
                <c:pt idx="1033">
                  <c:v>628.95100000000002</c:v>
                </c:pt>
                <c:pt idx="1034">
                  <c:v>627.91999999999996</c:v>
                </c:pt>
                <c:pt idx="1035">
                  <c:v>626.88800000000003</c:v>
                </c:pt>
                <c:pt idx="1036">
                  <c:v>625.85599999999999</c:v>
                </c:pt>
                <c:pt idx="1037">
                  <c:v>624.82299999999998</c:v>
                </c:pt>
                <c:pt idx="1038">
                  <c:v>623.79100000000005</c:v>
                </c:pt>
                <c:pt idx="1039">
                  <c:v>622.75800000000004</c:v>
                </c:pt>
                <c:pt idx="1040">
                  <c:v>621.72500000000002</c:v>
                </c:pt>
                <c:pt idx="1041">
                  <c:v>620.69200000000001</c:v>
                </c:pt>
                <c:pt idx="1042">
                  <c:v>619.65899999999999</c:v>
                </c:pt>
                <c:pt idx="1043">
                  <c:v>618.625</c:v>
                </c:pt>
                <c:pt idx="1044">
                  <c:v>617.59199999999998</c:v>
                </c:pt>
                <c:pt idx="1045">
                  <c:v>616.55799999999999</c:v>
                </c:pt>
                <c:pt idx="1046">
                  <c:v>615.524</c:v>
                </c:pt>
                <c:pt idx="1047">
                  <c:v>614.49</c:v>
                </c:pt>
                <c:pt idx="1048">
                  <c:v>613.45500000000004</c:v>
                </c:pt>
                <c:pt idx="1049">
                  <c:v>612.42100000000005</c:v>
                </c:pt>
                <c:pt idx="1050">
                  <c:v>611.38599999999997</c:v>
                </c:pt>
                <c:pt idx="1051">
                  <c:v>610.351</c:v>
                </c:pt>
                <c:pt idx="1052">
                  <c:v>609.31600000000003</c:v>
                </c:pt>
                <c:pt idx="1053">
                  <c:v>608.28</c:v>
                </c:pt>
                <c:pt idx="1054">
                  <c:v>607.245</c:v>
                </c:pt>
                <c:pt idx="1055">
                  <c:v>606.20899999999995</c:v>
                </c:pt>
                <c:pt idx="1056">
                  <c:v>605.173</c:v>
                </c:pt>
                <c:pt idx="1057">
                  <c:v>604.13699999999994</c:v>
                </c:pt>
                <c:pt idx="1058">
                  <c:v>603.101</c:v>
                </c:pt>
                <c:pt idx="1059">
                  <c:v>602.06399999999996</c:v>
                </c:pt>
                <c:pt idx="1060">
                  <c:v>601.02700000000004</c:v>
                </c:pt>
                <c:pt idx="1061">
                  <c:v>599.99</c:v>
                </c:pt>
                <c:pt idx="1062">
                  <c:v>598.95299999999997</c:v>
                </c:pt>
                <c:pt idx="1063">
                  <c:v>597.91600000000005</c:v>
                </c:pt>
                <c:pt idx="1064">
                  <c:v>596.87900000000002</c:v>
                </c:pt>
                <c:pt idx="1065">
                  <c:v>595.84100000000001</c:v>
                </c:pt>
                <c:pt idx="1066">
                  <c:v>594.803</c:v>
                </c:pt>
                <c:pt idx="1067">
                  <c:v>593.76499999999999</c:v>
                </c:pt>
                <c:pt idx="1068">
                  <c:v>592.72699999999998</c:v>
                </c:pt>
                <c:pt idx="1069">
                  <c:v>591.68799999999999</c:v>
                </c:pt>
                <c:pt idx="1070">
                  <c:v>590.65</c:v>
                </c:pt>
                <c:pt idx="1071">
                  <c:v>589.61099999999999</c:v>
                </c:pt>
                <c:pt idx="1072">
                  <c:v>588.572</c:v>
                </c:pt>
                <c:pt idx="1073">
                  <c:v>587.53200000000004</c:v>
                </c:pt>
                <c:pt idx="1074">
                  <c:v>586.49300000000005</c:v>
                </c:pt>
                <c:pt idx="1075">
                  <c:v>585.45299999999997</c:v>
                </c:pt>
                <c:pt idx="1076">
                  <c:v>584.41399999999999</c:v>
                </c:pt>
                <c:pt idx="1077">
                  <c:v>583.37400000000002</c:v>
                </c:pt>
                <c:pt idx="1078">
                  <c:v>582.33299999999997</c:v>
                </c:pt>
                <c:pt idx="1079">
                  <c:v>581.29300000000001</c:v>
                </c:pt>
                <c:pt idx="1080">
                  <c:v>580.25199999999995</c:v>
                </c:pt>
                <c:pt idx="1081">
                  <c:v>579.21199999999999</c:v>
                </c:pt>
                <c:pt idx="1082">
                  <c:v>578.17100000000005</c:v>
                </c:pt>
                <c:pt idx="1083">
                  <c:v>577.12900000000002</c:v>
                </c:pt>
                <c:pt idx="1084">
                  <c:v>576.08799999999997</c:v>
                </c:pt>
                <c:pt idx="1085">
                  <c:v>575.04700000000003</c:v>
                </c:pt>
                <c:pt idx="1086">
                  <c:v>574.005</c:v>
                </c:pt>
                <c:pt idx="1087">
                  <c:v>572.96299999999997</c:v>
                </c:pt>
                <c:pt idx="1088">
                  <c:v>571.92100000000005</c:v>
                </c:pt>
                <c:pt idx="1089">
                  <c:v>570.87800000000004</c:v>
                </c:pt>
                <c:pt idx="1090">
                  <c:v>569.83600000000001</c:v>
                </c:pt>
                <c:pt idx="1091">
                  <c:v>568.79300000000001</c:v>
                </c:pt>
                <c:pt idx="1092">
                  <c:v>567.75</c:v>
                </c:pt>
                <c:pt idx="1093">
                  <c:v>566.70699999999999</c:v>
                </c:pt>
                <c:pt idx="1094">
                  <c:v>565.66399999999999</c:v>
                </c:pt>
                <c:pt idx="1095">
                  <c:v>564.62</c:v>
                </c:pt>
                <c:pt idx="1096">
                  <c:v>563.577</c:v>
                </c:pt>
                <c:pt idx="1097">
                  <c:v>562.53300000000002</c:v>
                </c:pt>
                <c:pt idx="1098">
                  <c:v>561.48900000000003</c:v>
                </c:pt>
                <c:pt idx="1099">
                  <c:v>560.44399999999996</c:v>
                </c:pt>
                <c:pt idx="1100">
                  <c:v>559.4</c:v>
                </c:pt>
                <c:pt idx="1101">
                  <c:v>558.35500000000002</c:v>
                </c:pt>
                <c:pt idx="1102">
                  <c:v>557.30999999999995</c:v>
                </c:pt>
                <c:pt idx="1103">
                  <c:v>556.26499999999999</c:v>
                </c:pt>
                <c:pt idx="1104">
                  <c:v>555.22</c:v>
                </c:pt>
                <c:pt idx="1105">
                  <c:v>554.17499999999995</c:v>
                </c:pt>
                <c:pt idx="1106">
                  <c:v>553.12900000000002</c:v>
                </c:pt>
                <c:pt idx="1107">
                  <c:v>552.08299999999997</c:v>
                </c:pt>
                <c:pt idx="1108">
                  <c:v>551.03700000000003</c:v>
                </c:pt>
                <c:pt idx="1109">
                  <c:v>549.99099999999999</c:v>
                </c:pt>
                <c:pt idx="1110">
                  <c:v>548.94500000000005</c:v>
                </c:pt>
                <c:pt idx="1111">
                  <c:v>547.89800000000002</c:v>
                </c:pt>
                <c:pt idx="1112">
                  <c:v>546.851</c:v>
                </c:pt>
                <c:pt idx="1113">
                  <c:v>545.80399999999997</c:v>
                </c:pt>
                <c:pt idx="1114">
                  <c:v>544.75699999999995</c:v>
                </c:pt>
                <c:pt idx="1115">
                  <c:v>543.70899999999995</c:v>
                </c:pt>
                <c:pt idx="1116">
                  <c:v>542.66200000000003</c:v>
                </c:pt>
                <c:pt idx="1117">
                  <c:v>541.61400000000003</c:v>
                </c:pt>
                <c:pt idx="1118">
                  <c:v>540.56600000000003</c:v>
                </c:pt>
                <c:pt idx="1119">
                  <c:v>539.51800000000003</c:v>
                </c:pt>
                <c:pt idx="1120">
                  <c:v>538.47</c:v>
                </c:pt>
                <c:pt idx="1121">
                  <c:v>537.42100000000005</c:v>
                </c:pt>
                <c:pt idx="1122">
                  <c:v>536.37199999999996</c:v>
                </c:pt>
                <c:pt idx="1123">
                  <c:v>535.32299999999998</c:v>
                </c:pt>
                <c:pt idx="1124">
                  <c:v>534.274</c:v>
                </c:pt>
                <c:pt idx="1125">
                  <c:v>533.22500000000002</c:v>
                </c:pt>
                <c:pt idx="1126">
                  <c:v>532.17499999999995</c:v>
                </c:pt>
                <c:pt idx="1127">
                  <c:v>531.125</c:v>
                </c:pt>
                <c:pt idx="1128">
                  <c:v>530.07600000000002</c:v>
                </c:pt>
                <c:pt idx="1129">
                  <c:v>529.02499999999998</c:v>
                </c:pt>
                <c:pt idx="1130">
                  <c:v>527.97500000000002</c:v>
                </c:pt>
                <c:pt idx="1131">
                  <c:v>526.92499999999995</c:v>
                </c:pt>
                <c:pt idx="1132">
                  <c:v>525.87400000000002</c:v>
                </c:pt>
                <c:pt idx="1133">
                  <c:v>524.82299999999998</c:v>
                </c:pt>
                <c:pt idx="1134">
                  <c:v>523.77200000000005</c:v>
                </c:pt>
                <c:pt idx="1135">
                  <c:v>522.72</c:v>
                </c:pt>
                <c:pt idx="1136">
                  <c:v>521.66899999999998</c:v>
                </c:pt>
                <c:pt idx="1137">
                  <c:v>520.61699999999996</c:v>
                </c:pt>
                <c:pt idx="1138">
                  <c:v>519.56500000000005</c:v>
                </c:pt>
                <c:pt idx="1139">
                  <c:v>518.51300000000003</c:v>
                </c:pt>
                <c:pt idx="1140">
                  <c:v>517.46100000000001</c:v>
                </c:pt>
                <c:pt idx="1141">
                  <c:v>516.40800000000002</c:v>
                </c:pt>
                <c:pt idx="1142">
                  <c:v>515.35599999999999</c:v>
                </c:pt>
                <c:pt idx="1143">
                  <c:v>514.303</c:v>
                </c:pt>
                <c:pt idx="1144">
                  <c:v>513.25</c:v>
                </c:pt>
                <c:pt idx="1145">
                  <c:v>512.197</c:v>
                </c:pt>
                <c:pt idx="1146">
                  <c:v>511.14299999999997</c:v>
                </c:pt>
                <c:pt idx="1147">
                  <c:v>510.089</c:v>
                </c:pt>
                <c:pt idx="1148">
                  <c:v>509.03500000000003</c:v>
                </c:pt>
                <c:pt idx="1149">
                  <c:v>507.98099999999999</c:v>
                </c:pt>
                <c:pt idx="1150">
                  <c:v>506.92700000000002</c:v>
                </c:pt>
                <c:pt idx="1151">
                  <c:v>505.87299999999999</c:v>
                </c:pt>
                <c:pt idx="1152">
                  <c:v>504.81799999999998</c:v>
                </c:pt>
                <c:pt idx="1153">
                  <c:v>503.76299999999998</c:v>
                </c:pt>
                <c:pt idx="1154">
                  <c:v>502.70800000000003</c:v>
                </c:pt>
                <c:pt idx="1155">
                  <c:v>501.65300000000002</c:v>
                </c:pt>
                <c:pt idx="1156">
                  <c:v>500.59699999999998</c:v>
                </c:pt>
              </c:numCache>
            </c:numRef>
          </c:xVal>
          <c:yVal>
            <c:numRef>
              <c:f>'[130913_Ramantrial1.xlsx]H2O on Si'!$P$1:$P$1157</c:f>
              <c:numCache>
                <c:formatCode>General</c:formatCode>
                <c:ptCount val="1157"/>
                <c:pt idx="0">
                  <c:v>595.56420000000003</c:v>
                </c:pt>
                <c:pt idx="1">
                  <c:v>587.90620000000001</c:v>
                </c:pt>
                <c:pt idx="2">
                  <c:v>583.73380000000009</c:v>
                </c:pt>
                <c:pt idx="3">
                  <c:v>581.88519999999994</c:v>
                </c:pt>
                <c:pt idx="4">
                  <c:v>588.18259999999987</c:v>
                </c:pt>
                <c:pt idx="5">
                  <c:v>592.1558</c:v>
                </c:pt>
                <c:pt idx="6">
                  <c:v>596.12860000000001</c:v>
                </c:pt>
                <c:pt idx="7">
                  <c:v>617.56499999999994</c:v>
                </c:pt>
                <c:pt idx="8">
                  <c:v>618.04639999999995</c:v>
                </c:pt>
                <c:pt idx="9">
                  <c:v>601.06640000000004</c:v>
                </c:pt>
                <c:pt idx="10">
                  <c:v>602.1246000000001</c:v>
                </c:pt>
                <c:pt idx="11">
                  <c:v>596.78700000000003</c:v>
                </c:pt>
                <c:pt idx="12">
                  <c:v>568.77099999999996</c:v>
                </c:pt>
                <c:pt idx="13">
                  <c:v>565.18260000000009</c:v>
                </c:pt>
                <c:pt idx="14">
                  <c:v>561.01700000000005</c:v>
                </c:pt>
                <c:pt idx="15">
                  <c:v>552.19519999999989</c:v>
                </c:pt>
                <c:pt idx="16">
                  <c:v>554.4194</c:v>
                </c:pt>
                <c:pt idx="17">
                  <c:v>572.33919999999989</c:v>
                </c:pt>
                <c:pt idx="18">
                  <c:v>587.92180000000008</c:v>
                </c:pt>
                <c:pt idx="19">
                  <c:v>599.44140000000004</c:v>
                </c:pt>
                <c:pt idx="20">
                  <c:v>598.18220000000008</c:v>
                </c:pt>
                <c:pt idx="21">
                  <c:v>605.04579999999999</c:v>
                </c:pt>
                <c:pt idx="22">
                  <c:v>603.20259999999996</c:v>
                </c:pt>
                <c:pt idx="23">
                  <c:v>588.58499999999992</c:v>
                </c:pt>
                <c:pt idx="24">
                  <c:v>578.03840000000002</c:v>
                </c:pt>
                <c:pt idx="25">
                  <c:v>581.42139999999995</c:v>
                </c:pt>
                <c:pt idx="26">
                  <c:v>565.65499999999997</c:v>
                </c:pt>
                <c:pt idx="27">
                  <c:v>571.93259999999998</c:v>
                </c:pt>
                <c:pt idx="28">
                  <c:v>579.37080000000003</c:v>
                </c:pt>
                <c:pt idx="29">
                  <c:v>589.71</c:v>
                </c:pt>
                <c:pt idx="30">
                  <c:v>590.18939999999998</c:v>
                </c:pt>
                <c:pt idx="31">
                  <c:v>604.00220000000002</c:v>
                </c:pt>
                <c:pt idx="32">
                  <c:v>595.78520000000003</c:v>
                </c:pt>
                <c:pt idx="33">
                  <c:v>592.20439999999996</c:v>
                </c:pt>
                <c:pt idx="34">
                  <c:v>590.94240000000002</c:v>
                </c:pt>
                <c:pt idx="35">
                  <c:v>587.94659999999999</c:v>
                </c:pt>
                <c:pt idx="36">
                  <c:v>572.7876</c:v>
                </c:pt>
                <c:pt idx="37">
                  <c:v>567.47880000000009</c:v>
                </c:pt>
                <c:pt idx="38">
                  <c:v>574.90060000000005</c:v>
                </c:pt>
                <c:pt idx="39">
                  <c:v>561.48900000000003</c:v>
                </c:pt>
                <c:pt idx="40">
                  <c:v>557.91959999999995</c:v>
                </c:pt>
                <c:pt idx="41">
                  <c:v>569.9742</c:v>
                </c:pt>
                <c:pt idx="42">
                  <c:v>566.40960000000007</c:v>
                </c:pt>
                <c:pt idx="43">
                  <c:v>562.83160000000009</c:v>
                </c:pt>
                <c:pt idx="44">
                  <c:v>566.7876</c:v>
                </c:pt>
                <c:pt idx="45">
                  <c:v>577.09760000000006</c:v>
                </c:pt>
                <c:pt idx="46">
                  <c:v>582.19579999999996</c:v>
                </c:pt>
                <c:pt idx="47">
                  <c:v>591.92780000000005</c:v>
                </c:pt>
                <c:pt idx="48">
                  <c:v>588.35580000000004</c:v>
                </c:pt>
                <c:pt idx="49">
                  <c:v>596.34860000000003</c:v>
                </c:pt>
                <c:pt idx="50">
                  <c:v>591.04680000000008</c:v>
                </c:pt>
                <c:pt idx="51">
                  <c:v>579.38960000000009</c:v>
                </c:pt>
                <c:pt idx="52">
                  <c:v>592.56899999999996</c:v>
                </c:pt>
                <c:pt idx="53">
                  <c:v>586.11680000000001</c:v>
                </c:pt>
                <c:pt idx="54">
                  <c:v>583.70680000000004</c:v>
                </c:pt>
                <c:pt idx="55">
                  <c:v>593.41740000000004</c:v>
                </c:pt>
                <c:pt idx="56">
                  <c:v>605.43560000000002</c:v>
                </c:pt>
                <c:pt idx="57">
                  <c:v>593.78700000000003</c:v>
                </c:pt>
                <c:pt idx="58">
                  <c:v>591.95979999999997</c:v>
                </c:pt>
                <c:pt idx="59">
                  <c:v>594.16720000000009</c:v>
                </c:pt>
                <c:pt idx="60">
                  <c:v>587.71719999999993</c:v>
                </c:pt>
                <c:pt idx="61">
                  <c:v>582.99739999999997</c:v>
                </c:pt>
                <c:pt idx="62">
                  <c:v>578.28520000000003</c:v>
                </c:pt>
                <c:pt idx="63">
                  <c:v>581.07119999999998</c:v>
                </c:pt>
                <c:pt idx="64">
                  <c:v>582.12220000000002</c:v>
                </c:pt>
                <c:pt idx="65">
                  <c:v>579.13959999999997</c:v>
                </c:pt>
                <c:pt idx="66">
                  <c:v>577.88339999999994</c:v>
                </c:pt>
                <c:pt idx="67">
                  <c:v>570.87599999999998</c:v>
                </c:pt>
                <c:pt idx="68">
                  <c:v>567.89959999999996</c:v>
                </c:pt>
                <c:pt idx="69">
                  <c:v>568.94859999999994</c:v>
                </c:pt>
                <c:pt idx="70">
                  <c:v>561.94219999999984</c:v>
                </c:pt>
                <c:pt idx="71">
                  <c:v>575.07460000000003</c:v>
                </c:pt>
                <c:pt idx="72">
                  <c:v>585.33979999999997</c:v>
                </c:pt>
                <c:pt idx="73">
                  <c:v>587.54560000000004</c:v>
                </c:pt>
                <c:pt idx="74">
                  <c:v>586.86739999999998</c:v>
                </c:pt>
                <c:pt idx="75">
                  <c:v>606.32579999999996</c:v>
                </c:pt>
                <c:pt idx="76">
                  <c:v>591.26220000000012</c:v>
                </c:pt>
                <c:pt idx="77">
                  <c:v>587.71280000000002</c:v>
                </c:pt>
                <c:pt idx="78">
                  <c:v>592.21379999999999</c:v>
                </c:pt>
                <c:pt idx="79">
                  <c:v>583.49120000000005</c:v>
                </c:pt>
                <c:pt idx="80">
                  <c:v>570.74019999999996</c:v>
                </c:pt>
                <c:pt idx="81">
                  <c:v>575.2342000000001</c:v>
                </c:pt>
                <c:pt idx="82">
                  <c:v>574.56280000000004</c:v>
                </c:pt>
                <c:pt idx="83">
                  <c:v>572.73880000000008</c:v>
                </c:pt>
                <c:pt idx="84">
                  <c:v>572.64359999999999</c:v>
                </c:pt>
                <c:pt idx="85">
                  <c:v>578.85879999999997</c:v>
                </c:pt>
                <c:pt idx="86">
                  <c:v>573.58760000000007</c:v>
                </c:pt>
                <c:pt idx="87">
                  <c:v>582.09900000000005</c:v>
                </c:pt>
                <c:pt idx="88">
                  <c:v>576.26179999999999</c:v>
                </c:pt>
                <c:pt idx="89">
                  <c:v>571.00380000000007</c:v>
                </c:pt>
                <c:pt idx="90">
                  <c:v>565.73659999999995</c:v>
                </c:pt>
                <c:pt idx="91">
                  <c:v>566.20920000000001</c:v>
                </c:pt>
                <c:pt idx="92">
                  <c:v>555.78460000000007</c:v>
                </c:pt>
                <c:pt idx="93">
                  <c:v>559.12980000000005</c:v>
                </c:pt>
                <c:pt idx="94">
                  <c:v>563.05160000000001</c:v>
                </c:pt>
                <c:pt idx="95">
                  <c:v>568.68200000000002</c:v>
                </c:pt>
                <c:pt idx="96">
                  <c:v>561.1318</c:v>
                </c:pt>
                <c:pt idx="97">
                  <c:v>559.89119999999991</c:v>
                </c:pt>
                <c:pt idx="98">
                  <c:v>563.23040000000003</c:v>
                </c:pt>
                <c:pt idx="99">
                  <c:v>572.29920000000004</c:v>
                </c:pt>
                <c:pt idx="100">
                  <c:v>561.88739999999996</c:v>
                </c:pt>
                <c:pt idx="101">
                  <c:v>570.37959999999998</c:v>
                </c:pt>
                <c:pt idx="102">
                  <c:v>578.29880000000003</c:v>
                </c:pt>
                <c:pt idx="103">
                  <c:v>580.48760000000004</c:v>
                </c:pt>
                <c:pt idx="104">
                  <c:v>574.66399999999999</c:v>
                </c:pt>
                <c:pt idx="105">
                  <c:v>582.00479999999993</c:v>
                </c:pt>
                <c:pt idx="106">
                  <c:v>575.61079999999993</c:v>
                </c:pt>
                <c:pt idx="107">
                  <c:v>572.07879999999989</c:v>
                </c:pt>
                <c:pt idx="108">
                  <c:v>566.83040000000005</c:v>
                </c:pt>
                <c:pt idx="109">
                  <c:v>569.59199999999987</c:v>
                </c:pt>
                <c:pt idx="110">
                  <c:v>564.91640000000007</c:v>
                </c:pt>
                <c:pt idx="111">
                  <c:v>563.10519999999985</c:v>
                </c:pt>
                <c:pt idx="112">
                  <c:v>566.43579999999997</c:v>
                </c:pt>
                <c:pt idx="113">
                  <c:v>572.05079999999998</c:v>
                </c:pt>
                <c:pt idx="114">
                  <c:v>574.23620000000005</c:v>
                </c:pt>
                <c:pt idx="115">
                  <c:v>580.99059999999997</c:v>
                </c:pt>
                <c:pt idx="116">
                  <c:v>588.31820000000005</c:v>
                </c:pt>
                <c:pt idx="117">
                  <c:v>595.06799999999998</c:v>
                </c:pt>
                <c:pt idx="118">
                  <c:v>594.39459999999997</c:v>
                </c:pt>
                <c:pt idx="119">
                  <c:v>590.29859999999996</c:v>
                </c:pt>
                <c:pt idx="120">
                  <c:v>583.34680000000003</c:v>
                </c:pt>
                <c:pt idx="121">
                  <c:v>587.23839999999996</c:v>
                </c:pt>
                <c:pt idx="122">
                  <c:v>564.31619999999998</c:v>
                </c:pt>
                <c:pt idx="123">
                  <c:v>565.35459999999989</c:v>
                </c:pt>
                <c:pt idx="124">
                  <c:v>568.67819999999995</c:v>
                </c:pt>
                <c:pt idx="125">
                  <c:v>566.86939999999993</c:v>
                </c:pt>
                <c:pt idx="126">
                  <c:v>563.34439999999995</c:v>
                </c:pt>
                <c:pt idx="127">
                  <c:v>573.5157999999999</c:v>
                </c:pt>
                <c:pt idx="128">
                  <c:v>572.27319999999997</c:v>
                </c:pt>
                <c:pt idx="129">
                  <c:v>569.89380000000006</c:v>
                </c:pt>
                <c:pt idx="130">
                  <c:v>582.89739999999995</c:v>
                </c:pt>
                <c:pt idx="131">
                  <c:v>573.68340000000001</c:v>
                </c:pt>
                <c:pt idx="132">
                  <c:v>579.28179999999998</c:v>
                </c:pt>
                <c:pt idx="133">
                  <c:v>580.3184</c:v>
                </c:pt>
                <c:pt idx="134">
                  <c:v>583.06580000000008</c:v>
                </c:pt>
                <c:pt idx="135">
                  <c:v>575.55899999999997</c:v>
                </c:pt>
                <c:pt idx="136">
                  <c:v>589.68999999999994</c:v>
                </c:pt>
                <c:pt idx="137">
                  <c:v>593.57180000000005</c:v>
                </c:pt>
                <c:pt idx="138">
                  <c:v>594.60640000000001</c:v>
                </c:pt>
                <c:pt idx="139">
                  <c:v>608.72300000000007</c:v>
                </c:pt>
                <c:pt idx="140">
                  <c:v>615.44440000000009</c:v>
                </c:pt>
                <c:pt idx="141">
                  <c:v>622.16020000000003</c:v>
                </c:pt>
                <c:pt idx="142">
                  <c:v>632.85619999999994</c:v>
                </c:pt>
                <c:pt idx="143">
                  <c:v>639.572</c:v>
                </c:pt>
                <c:pt idx="144">
                  <c:v>636.61779999999999</c:v>
                </c:pt>
                <c:pt idx="145">
                  <c:v>630.8288</c:v>
                </c:pt>
                <c:pt idx="146">
                  <c:v>632.42059999999992</c:v>
                </c:pt>
                <c:pt idx="147">
                  <c:v>627.7639999999999</c:v>
                </c:pt>
                <c:pt idx="148">
                  <c:v>636.17160000000001</c:v>
                </c:pt>
                <c:pt idx="149">
                  <c:v>643.44119999999998</c:v>
                </c:pt>
                <c:pt idx="150">
                  <c:v>658.66399999999999</c:v>
                </c:pt>
                <c:pt idx="151">
                  <c:v>659.11779999999999</c:v>
                </c:pt>
                <c:pt idx="152">
                  <c:v>665.81760000000008</c:v>
                </c:pt>
                <c:pt idx="153">
                  <c:v>663.43119999999999</c:v>
                </c:pt>
                <c:pt idx="154">
                  <c:v>660.47800000000007</c:v>
                </c:pt>
                <c:pt idx="155">
                  <c:v>656.95920000000001</c:v>
                </c:pt>
                <c:pt idx="156">
                  <c:v>662.51519999999994</c:v>
                </c:pt>
                <c:pt idx="157">
                  <c:v>668.06939999999997</c:v>
                </c:pt>
                <c:pt idx="158">
                  <c:v>666.82060000000013</c:v>
                </c:pt>
                <c:pt idx="159">
                  <c:v>665.57240000000002</c:v>
                </c:pt>
                <c:pt idx="160">
                  <c:v>664.32600000000002</c:v>
                </c:pt>
                <c:pt idx="161">
                  <c:v>655.1425999999999</c:v>
                </c:pt>
                <c:pt idx="162">
                  <c:v>650.49099999999999</c:v>
                </c:pt>
                <c:pt idx="163">
                  <c:v>646.97900000000004</c:v>
                </c:pt>
                <c:pt idx="164">
                  <c:v>644.60059999999999</c:v>
                </c:pt>
                <c:pt idx="165">
                  <c:v>648.45159999999998</c:v>
                </c:pt>
                <c:pt idx="166">
                  <c:v>647.20839999999998</c:v>
                </c:pt>
                <c:pt idx="167">
                  <c:v>636.90559999999994</c:v>
                </c:pt>
                <c:pt idx="168">
                  <c:v>629.43860000000006</c:v>
                </c:pt>
                <c:pt idx="169">
                  <c:v>628.19560000000001</c:v>
                </c:pt>
                <c:pt idx="170">
                  <c:v>617.33299999999997</c:v>
                </c:pt>
                <c:pt idx="171">
                  <c:v>606.4778</c:v>
                </c:pt>
                <c:pt idx="172">
                  <c:v>601.84720000000004</c:v>
                </c:pt>
                <c:pt idx="173">
                  <c:v>596.65459999999996</c:v>
                </c:pt>
                <c:pt idx="174">
                  <c:v>594.84839999999997</c:v>
                </c:pt>
                <c:pt idx="175">
                  <c:v>591.9165999999999</c:v>
                </c:pt>
                <c:pt idx="176">
                  <c:v>603.11699999999996</c:v>
                </c:pt>
                <c:pt idx="177">
                  <c:v>608.66359999999986</c:v>
                </c:pt>
                <c:pt idx="178">
                  <c:v>611.95259999999996</c:v>
                </c:pt>
                <c:pt idx="179">
                  <c:v>615.23220000000003</c:v>
                </c:pt>
                <c:pt idx="180">
                  <c:v>616.82260000000008</c:v>
                </c:pt>
                <c:pt idx="181">
                  <c:v>615.58320000000003</c:v>
                </c:pt>
                <c:pt idx="182">
                  <c:v>611.52400000000011</c:v>
                </c:pt>
                <c:pt idx="183">
                  <c:v>611.42100000000005</c:v>
                </c:pt>
                <c:pt idx="184">
                  <c:v>600.024</c:v>
                </c:pt>
                <c:pt idx="185">
                  <c:v>600.48340000000007</c:v>
                </c:pt>
                <c:pt idx="186">
                  <c:v>587.4004000000001</c:v>
                </c:pt>
                <c:pt idx="187">
                  <c:v>598.57540000000006</c:v>
                </c:pt>
                <c:pt idx="188">
                  <c:v>618.20799999999997</c:v>
                </c:pt>
                <c:pt idx="189">
                  <c:v>619.23360000000002</c:v>
                </c:pt>
                <c:pt idx="190">
                  <c:v>623.07379999999989</c:v>
                </c:pt>
                <c:pt idx="191">
                  <c:v>624.10299999999984</c:v>
                </c:pt>
                <c:pt idx="192">
                  <c:v>629.62360000000001</c:v>
                </c:pt>
                <c:pt idx="193">
                  <c:v>608.09519999999998</c:v>
                </c:pt>
                <c:pt idx="194">
                  <c:v>617.00479999999993</c:v>
                </c:pt>
                <c:pt idx="195">
                  <c:v>619.14880000000005</c:v>
                </c:pt>
                <c:pt idx="196">
                  <c:v>632.56399999999996</c:v>
                </c:pt>
                <c:pt idx="197">
                  <c:v>620.05919999999992</c:v>
                </c:pt>
                <c:pt idx="198">
                  <c:v>625.02379999999994</c:v>
                </c:pt>
                <c:pt idx="199">
                  <c:v>622.66200000000003</c:v>
                </c:pt>
                <c:pt idx="200">
                  <c:v>625.36480000000006</c:v>
                </c:pt>
                <c:pt idx="201">
                  <c:v>612.87720000000013</c:v>
                </c:pt>
                <c:pt idx="202">
                  <c:v>616.14400000000001</c:v>
                </c:pt>
                <c:pt idx="203">
                  <c:v>627.28620000000001</c:v>
                </c:pt>
                <c:pt idx="204">
                  <c:v>626.053</c:v>
                </c:pt>
                <c:pt idx="205">
                  <c:v>624.8155999999999</c:v>
                </c:pt>
                <c:pt idx="206">
                  <c:v>635.95779999999991</c:v>
                </c:pt>
                <c:pt idx="207">
                  <c:v>630.78879999999992</c:v>
                </c:pt>
                <c:pt idx="208">
                  <c:v>623.36860000000001</c:v>
                </c:pt>
                <c:pt idx="209">
                  <c:v>630.00260000000003</c:v>
                </c:pt>
                <c:pt idx="210">
                  <c:v>627.08220000000006</c:v>
                </c:pt>
                <c:pt idx="211">
                  <c:v>633.71199999999999</c:v>
                </c:pt>
                <c:pt idx="212">
                  <c:v>635.29</c:v>
                </c:pt>
                <c:pt idx="213">
                  <c:v>636.86519999999996</c:v>
                </c:pt>
                <c:pt idx="214">
                  <c:v>631.13879999999995</c:v>
                </c:pt>
                <c:pt idx="215">
                  <c:v>637.76379999999995</c:v>
                </c:pt>
                <c:pt idx="216">
                  <c:v>630.91499999999996</c:v>
                </c:pt>
                <c:pt idx="217">
                  <c:v>638.10019999999997</c:v>
                </c:pt>
                <c:pt idx="218">
                  <c:v>636.86799999999994</c:v>
                </c:pt>
                <c:pt idx="219">
                  <c:v>641.80680000000007</c:v>
                </c:pt>
                <c:pt idx="220">
                  <c:v>642.2521999999999</c:v>
                </c:pt>
                <c:pt idx="221">
                  <c:v>644.38519999999994</c:v>
                </c:pt>
                <c:pt idx="222">
                  <c:v>644.27099999999996</c:v>
                </c:pt>
                <c:pt idx="223">
                  <c:v>655.37020000000007</c:v>
                </c:pt>
                <c:pt idx="224">
                  <c:v>654.69719999999995</c:v>
                </c:pt>
                <c:pt idx="225">
                  <c:v>656.82240000000002</c:v>
                </c:pt>
                <c:pt idx="226">
                  <c:v>656.71119999999996</c:v>
                </c:pt>
                <c:pt idx="227">
                  <c:v>657.71699999999998</c:v>
                </c:pt>
                <c:pt idx="228">
                  <c:v>649.19880000000001</c:v>
                </c:pt>
                <c:pt idx="229">
                  <c:v>645.72739999999999</c:v>
                </c:pt>
                <c:pt idx="230">
                  <c:v>641.69159999999999</c:v>
                </c:pt>
                <c:pt idx="231">
                  <c:v>640.46100000000001</c:v>
                </c:pt>
                <c:pt idx="232">
                  <c:v>645.38179999999988</c:v>
                </c:pt>
                <c:pt idx="233">
                  <c:v>659.81579999999997</c:v>
                </c:pt>
                <c:pt idx="234">
                  <c:v>675.92780000000005</c:v>
                </c:pt>
                <c:pt idx="235">
                  <c:v>679.16919999999993</c:v>
                </c:pt>
                <c:pt idx="236">
                  <c:v>689.68299999999999</c:v>
                </c:pt>
                <c:pt idx="237">
                  <c:v>704.09900000000016</c:v>
                </c:pt>
                <c:pt idx="238">
                  <c:v>704.53360000000009</c:v>
                </c:pt>
                <c:pt idx="239">
                  <c:v>701.05700000000002</c:v>
                </c:pt>
                <c:pt idx="240">
                  <c:v>707.08639999999991</c:v>
                </c:pt>
                <c:pt idx="241">
                  <c:v>719.81619999999998</c:v>
                </c:pt>
                <c:pt idx="242">
                  <c:v>701.25120000000004</c:v>
                </c:pt>
                <c:pt idx="243">
                  <c:v>705.59400000000005</c:v>
                </c:pt>
                <c:pt idx="244">
                  <c:v>708.2654</c:v>
                </c:pt>
                <c:pt idx="245">
                  <c:v>723.77480000000003</c:v>
                </c:pt>
                <c:pt idx="246">
                  <c:v>714.71340000000009</c:v>
                </c:pt>
                <c:pt idx="247">
                  <c:v>733.01419999999996</c:v>
                </c:pt>
                <c:pt idx="248">
                  <c:v>732.88559999999995</c:v>
                </c:pt>
                <c:pt idx="249">
                  <c:v>733.32080000000008</c:v>
                </c:pt>
                <c:pt idx="250">
                  <c:v>723.7023999999999</c:v>
                </c:pt>
                <c:pt idx="251">
                  <c:v>726.36799999999994</c:v>
                </c:pt>
                <c:pt idx="252">
                  <c:v>724.56319999999994</c:v>
                </c:pt>
                <c:pt idx="253">
                  <c:v>728.89459999999997</c:v>
                </c:pt>
                <c:pt idx="254">
                  <c:v>727.65660000000003</c:v>
                </c:pt>
                <c:pt idx="255">
                  <c:v>737.56039999999996</c:v>
                </c:pt>
                <c:pt idx="256">
                  <c:v>739.66419999999994</c:v>
                </c:pt>
                <c:pt idx="257">
                  <c:v>738.4194</c:v>
                </c:pt>
                <c:pt idx="258">
                  <c:v>738.84399999999994</c:v>
                </c:pt>
                <c:pt idx="259">
                  <c:v>753.20139999999992</c:v>
                </c:pt>
                <c:pt idx="260">
                  <c:v>746.38339999999994</c:v>
                </c:pt>
                <c:pt idx="261">
                  <c:v>750.15319999999997</c:v>
                </c:pt>
                <c:pt idx="262">
                  <c:v>760.04279999999994</c:v>
                </c:pt>
                <c:pt idx="263">
                  <c:v>764.91859999999997</c:v>
                </c:pt>
                <c:pt idx="264">
                  <c:v>754.76819999999998</c:v>
                </c:pt>
                <c:pt idx="265">
                  <c:v>750.18719999999996</c:v>
                </c:pt>
                <c:pt idx="266">
                  <c:v>753.39419999999996</c:v>
                </c:pt>
                <c:pt idx="267">
                  <c:v>748.80700000000002</c:v>
                </c:pt>
                <c:pt idx="268">
                  <c:v>745.33360000000005</c:v>
                </c:pt>
                <c:pt idx="269">
                  <c:v>753.54680000000008</c:v>
                </c:pt>
                <c:pt idx="270">
                  <c:v>765.64880000000005</c:v>
                </c:pt>
                <c:pt idx="271">
                  <c:v>758.29100000000005</c:v>
                </c:pt>
                <c:pt idx="272">
                  <c:v>750.93359999999996</c:v>
                </c:pt>
                <c:pt idx="273">
                  <c:v>753.57719999999995</c:v>
                </c:pt>
                <c:pt idx="274">
                  <c:v>752.88839999999993</c:v>
                </c:pt>
                <c:pt idx="275">
                  <c:v>754.97259999999994</c:v>
                </c:pt>
                <c:pt idx="276">
                  <c:v>753.73539999999991</c:v>
                </c:pt>
                <c:pt idx="277">
                  <c:v>755.82820000000015</c:v>
                </c:pt>
                <c:pt idx="278">
                  <c:v>749.58600000000001</c:v>
                </c:pt>
                <c:pt idx="279">
                  <c:v>738.90940000000001</c:v>
                </c:pt>
                <c:pt idx="280">
                  <c:v>723.23440000000005</c:v>
                </c:pt>
                <c:pt idx="281">
                  <c:v>729.76580000000001</c:v>
                </c:pt>
                <c:pt idx="282">
                  <c:v>739.06540000000007</c:v>
                </c:pt>
                <c:pt idx="283">
                  <c:v>738.93439999999998</c:v>
                </c:pt>
                <c:pt idx="284">
                  <c:v>749.34580000000005</c:v>
                </c:pt>
                <c:pt idx="285">
                  <c:v>764.74300000000005</c:v>
                </c:pt>
                <c:pt idx="286">
                  <c:v>764.05700000000002</c:v>
                </c:pt>
                <c:pt idx="287">
                  <c:v>760.59400000000005</c:v>
                </c:pt>
                <c:pt idx="288">
                  <c:v>752.70580000000007</c:v>
                </c:pt>
                <c:pt idx="289">
                  <c:v>753.12740000000008</c:v>
                </c:pt>
                <c:pt idx="290">
                  <c:v>741.91099999999994</c:v>
                </c:pt>
                <c:pt idx="291">
                  <c:v>736.24219999999991</c:v>
                </c:pt>
                <c:pt idx="292">
                  <c:v>736.66100000000006</c:v>
                </c:pt>
                <c:pt idx="293">
                  <c:v>742.62639999999988</c:v>
                </c:pt>
                <c:pt idx="294">
                  <c:v>739.17259999999987</c:v>
                </c:pt>
                <c:pt idx="295">
                  <c:v>746.23779999999999</c:v>
                </c:pt>
                <c:pt idx="296">
                  <c:v>756.07119999999998</c:v>
                </c:pt>
                <c:pt idx="297">
                  <c:v>749.85079999999994</c:v>
                </c:pt>
                <c:pt idx="298">
                  <c:v>757.46479999999997</c:v>
                </c:pt>
                <c:pt idx="299">
                  <c:v>765.62999999999988</c:v>
                </c:pt>
                <c:pt idx="300">
                  <c:v>759.4126</c:v>
                </c:pt>
                <c:pt idx="301">
                  <c:v>746.56319999999994</c:v>
                </c:pt>
                <c:pt idx="302">
                  <c:v>746.9860000000001</c:v>
                </c:pt>
                <c:pt idx="303">
                  <c:v>747.40239999999994</c:v>
                </c:pt>
                <c:pt idx="304">
                  <c:v>738.97739999999999</c:v>
                </c:pt>
                <c:pt idx="305">
                  <c:v>741.05739999999992</c:v>
                </c:pt>
                <c:pt idx="306">
                  <c:v>744.80020000000002</c:v>
                </c:pt>
                <c:pt idx="307">
                  <c:v>742.46100000000001</c:v>
                </c:pt>
                <c:pt idx="308">
                  <c:v>722.44759999999997</c:v>
                </c:pt>
                <c:pt idx="309">
                  <c:v>721.21379999999988</c:v>
                </c:pt>
                <c:pt idx="310">
                  <c:v>725.49759999999992</c:v>
                </c:pt>
                <c:pt idx="311">
                  <c:v>740.2704</c:v>
                </c:pt>
                <c:pt idx="312">
                  <c:v>734.62480000000005</c:v>
                </c:pt>
                <c:pt idx="313">
                  <c:v>749.952</c:v>
                </c:pt>
                <c:pt idx="314">
                  <c:v>744.30779999999993</c:v>
                </c:pt>
                <c:pt idx="315">
                  <c:v>723.76839999999993</c:v>
                </c:pt>
                <c:pt idx="316">
                  <c:v>714.80680000000007</c:v>
                </c:pt>
                <c:pt idx="317">
                  <c:v>702.55579999999998</c:v>
                </c:pt>
                <c:pt idx="318">
                  <c:v>689.74639999999999</c:v>
                </c:pt>
                <c:pt idx="319">
                  <c:v>698.99059999999986</c:v>
                </c:pt>
                <c:pt idx="320">
                  <c:v>708.23960000000011</c:v>
                </c:pt>
                <c:pt idx="321">
                  <c:v>689.37799999999993</c:v>
                </c:pt>
                <c:pt idx="322">
                  <c:v>685.41000000000008</c:v>
                </c:pt>
                <c:pt idx="323">
                  <c:v>672.07260000000008</c:v>
                </c:pt>
                <c:pt idx="324">
                  <c:v>645.51279999999997</c:v>
                </c:pt>
                <c:pt idx="325">
                  <c:v>638.23099999999999</c:v>
                </c:pt>
                <c:pt idx="326">
                  <c:v>641.96820000000002</c:v>
                </c:pt>
                <c:pt idx="327">
                  <c:v>651.76419999999996</c:v>
                </c:pt>
                <c:pt idx="328">
                  <c:v>654.40539999999999</c:v>
                </c:pt>
                <c:pt idx="329">
                  <c:v>660.89800000000002</c:v>
                </c:pt>
                <c:pt idx="330">
                  <c:v>659.12860000000001</c:v>
                </c:pt>
                <c:pt idx="331">
                  <c:v>653.51080000000002</c:v>
                </c:pt>
                <c:pt idx="332">
                  <c:v>652.29339999999991</c:v>
                </c:pt>
                <c:pt idx="333">
                  <c:v>656.5791999999999</c:v>
                </c:pt>
                <c:pt idx="334">
                  <c:v>660.86159999999995</c:v>
                </c:pt>
                <c:pt idx="335">
                  <c:v>656.8972</c:v>
                </c:pt>
                <c:pt idx="336">
                  <c:v>651.83859999999981</c:v>
                </c:pt>
                <c:pt idx="337">
                  <c:v>648.42579999999998</c:v>
                </c:pt>
                <c:pt idx="338">
                  <c:v>647.21159999999998</c:v>
                </c:pt>
                <c:pt idx="339">
                  <c:v>638.85659999999996</c:v>
                </c:pt>
                <c:pt idx="340">
                  <c:v>623.36959999999999</c:v>
                </c:pt>
                <c:pt idx="341">
                  <c:v>624.90700000000004</c:v>
                </c:pt>
                <c:pt idx="342">
                  <c:v>616.56079999999997</c:v>
                </c:pt>
                <c:pt idx="343">
                  <c:v>608.7636</c:v>
                </c:pt>
                <c:pt idx="344">
                  <c:v>612.4932</c:v>
                </c:pt>
                <c:pt idx="345">
                  <c:v>621.71780000000001</c:v>
                </c:pt>
                <c:pt idx="346">
                  <c:v>618.86479999999995</c:v>
                </c:pt>
                <c:pt idx="347">
                  <c:v>623.14499999999998</c:v>
                </c:pt>
                <c:pt idx="348">
                  <c:v>622.48879999999997</c:v>
                </c:pt>
                <c:pt idx="349">
                  <c:v>615.24860000000001</c:v>
                </c:pt>
                <c:pt idx="350">
                  <c:v>612.39940000000001</c:v>
                </c:pt>
                <c:pt idx="351">
                  <c:v>600.23580000000004</c:v>
                </c:pt>
                <c:pt idx="352">
                  <c:v>596.83839999999987</c:v>
                </c:pt>
                <c:pt idx="353">
                  <c:v>604.39979999999991</c:v>
                </c:pt>
                <c:pt idx="354">
                  <c:v>598.8152</c:v>
                </c:pt>
                <c:pt idx="355">
                  <c:v>598.7088</c:v>
                </c:pt>
                <c:pt idx="356">
                  <c:v>612.84559999999999</c:v>
                </c:pt>
                <c:pt idx="357">
                  <c:v>614.3803999999999</c:v>
                </c:pt>
                <c:pt idx="358">
                  <c:v>599.4896</c:v>
                </c:pt>
                <c:pt idx="359">
                  <c:v>605.40559999999994</c:v>
                </c:pt>
                <c:pt idx="360">
                  <c:v>610.22300000000007</c:v>
                </c:pt>
                <c:pt idx="361">
                  <c:v>611.20680000000004</c:v>
                </c:pt>
                <c:pt idx="362">
                  <c:v>607.81660000000011</c:v>
                </c:pt>
                <c:pt idx="363">
                  <c:v>618.65159999999992</c:v>
                </c:pt>
                <c:pt idx="364">
                  <c:v>616.90319999999997</c:v>
                </c:pt>
                <c:pt idx="365">
                  <c:v>611.8732</c:v>
                </c:pt>
                <c:pt idx="366">
                  <c:v>611.76199999999994</c:v>
                </c:pt>
                <c:pt idx="367">
                  <c:v>617.66680000000008</c:v>
                </c:pt>
                <c:pt idx="368">
                  <c:v>613.73199999999997</c:v>
                </c:pt>
                <c:pt idx="369">
                  <c:v>619.63380000000006</c:v>
                </c:pt>
                <c:pt idx="370">
                  <c:v>610.7894</c:v>
                </c:pt>
                <c:pt idx="371">
                  <c:v>606.85619999999994</c:v>
                </c:pt>
                <c:pt idx="372">
                  <c:v>599.10200000000009</c:v>
                </c:pt>
                <c:pt idx="373">
                  <c:v>598.44899999999996</c:v>
                </c:pt>
                <c:pt idx="374">
                  <c:v>592.87959999999998</c:v>
                </c:pt>
                <c:pt idx="375">
                  <c:v>599.87459999999987</c:v>
                </c:pt>
                <c:pt idx="376">
                  <c:v>596.49360000000001</c:v>
                </c:pt>
                <c:pt idx="377">
                  <c:v>607.29840000000002</c:v>
                </c:pt>
                <c:pt idx="378">
                  <c:v>608.82780000000002</c:v>
                </c:pt>
                <c:pt idx="379">
                  <c:v>596.72500000000014</c:v>
                </c:pt>
                <c:pt idx="380">
                  <c:v>599.89120000000003</c:v>
                </c:pt>
                <c:pt idx="381">
                  <c:v>594.33600000000001</c:v>
                </c:pt>
                <c:pt idx="382">
                  <c:v>580.59799999999996</c:v>
                </c:pt>
                <c:pt idx="383">
                  <c:v>579.40039999999999</c:v>
                </c:pt>
                <c:pt idx="384">
                  <c:v>582.02800000000002</c:v>
                </c:pt>
                <c:pt idx="385">
                  <c:v>575.38440000000003</c:v>
                </c:pt>
                <c:pt idx="386">
                  <c:v>576.91839999999991</c:v>
                </c:pt>
                <c:pt idx="387">
                  <c:v>567.56060000000002</c:v>
                </c:pt>
                <c:pt idx="388">
                  <c:v>565.27600000000007</c:v>
                </c:pt>
                <c:pt idx="389">
                  <c:v>570.07579999999996</c:v>
                </c:pt>
                <c:pt idx="390">
                  <c:v>566.16480000000001</c:v>
                </c:pt>
                <c:pt idx="391">
                  <c:v>565.51940000000002</c:v>
                </c:pt>
                <c:pt idx="392">
                  <c:v>561.61779999999999</c:v>
                </c:pt>
                <c:pt idx="393">
                  <c:v>550.09059999999988</c:v>
                </c:pt>
                <c:pt idx="394">
                  <c:v>542.37419999999997</c:v>
                </c:pt>
                <c:pt idx="395">
                  <c:v>542.27600000000007</c:v>
                </c:pt>
                <c:pt idx="396">
                  <c:v>541.6318</c:v>
                </c:pt>
                <c:pt idx="397">
                  <c:v>548.06400000000008</c:v>
                </c:pt>
                <c:pt idx="398">
                  <c:v>543.07839999999999</c:v>
                </c:pt>
                <c:pt idx="399">
                  <c:v>540.2654</c:v>
                </c:pt>
                <c:pt idx="400">
                  <c:v>540.16719999999998</c:v>
                </c:pt>
                <c:pt idx="401">
                  <c:v>534.63580000000002</c:v>
                </c:pt>
                <c:pt idx="402">
                  <c:v>522.0501999999999</c:v>
                </c:pt>
                <c:pt idx="403">
                  <c:v>529.01799999999992</c:v>
                </c:pt>
                <c:pt idx="404">
                  <c:v>530.01</c:v>
                </c:pt>
                <c:pt idx="405">
                  <c:v>520.1422</c:v>
                </c:pt>
                <c:pt idx="406">
                  <c:v>504.3098</c:v>
                </c:pt>
                <c:pt idx="407">
                  <c:v>508.56560000000002</c:v>
                </c:pt>
                <c:pt idx="408">
                  <c:v>494.36500000000007</c:v>
                </c:pt>
                <c:pt idx="409">
                  <c:v>484.50760000000002</c:v>
                </c:pt>
                <c:pt idx="410">
                  <c:v>478.99560000000002</c:v>
                </c:pt>
                <c:pt idx="411">
                  <c:v>487.58920000000001</c:v>
                </c:pt>
                <c:pt idx="412">
                  <c:v>490.75319999999999</c:v>
                </c:pt>
                <c:pt idx="413">
                  <c:v>500.42479999999995</c:v>
                </c:pt>
                <c:pt idx="414">
                  <c:v>505.75759999999991</c:v>
                </c:pt>
                <c:pt idx="415">
                  <c:v>514.34159999999997</c:v>
                </c:pt>
                <c:pt idx="416">
                  <c:v>518.58619999999996</c:v>
                </c:pt>
                <c:pt idx="417">
                  <c:v>506.57979999999998</c:v>
                </c:pt>
                <c:pt idx="418">
                  <c:v>496.73999999999995</c:v>
                </c:pt>
                <c:pt idx="419">
                  <c:v>493.94220000000007</c:v>
                </c:pt>
                <c:pt idx="420">
                  <c:v>489.51959999999997</c:v>
                </c:pt>
                <c:pt idx="421">
                  <c:v>482.93240000000003</c:v>
                </c:pt>
                <c:pt idx="422">
                  <c:v>494.75640000000004</c:v>
                </c:pt>
                <c:pt idx="423">
                  <c:v>503.86980000000005</c:v>
                </c:pt>
                <c:pt idx="424">
                  <c:v>495.66760000000005</c:v>
                </c:pt>
                <c:pt idx="425">
                  <c:v>491.79340000000002</c:v>
                </c:pt>
                <c:pt idx="426">
                  <c:v>487.92140000000001</c:v>
                </c:pt>
                <c:pt idx="427">
                  <c:v>476.47660000000008</c:v>
                </c:pt>
                <c:pt idx="428">
                  <c:v>472.60060000000004</c:v>
                </c:pt>
                <c:pt idx="429">
                  <c:v>481.1665999999999</c:v>
                </c:pt>
                <c:pt idx="430">
                  <c:v>482.70280000000002</c:v>
                </c:pt>
                <c:pt idx="431">
                  <c:v>479.37780000000004</c:v>
                </c:pt>
                <c:pt idx="432">
                  <c:v>481.99759999999998</c:v>
                </c:pt>
                <c:pt idx="433">
                  <c:v>476.50820000000004</c:v>
                </c:pt>
                <c:pt idx="434">
                  <c:v>471.01980000000003</c:v>
                </c:pt>
                <c:pt idx="435">
                  <c:v>473.09280000000001</c:v>
                </c:pt>
                <c:pt idx="436">
                  <c:v>478.94980000000004</c:v>
                </c:pt>
                <c:pt idx="437">
                  <c:v>482.1044</c:v>
                </c:pt>
                <c:pt idx="438">
                  <c:v>484.17879999999997</c:v>
                </c:pt>
                <c:pt idx="439">
                  <c:v>487.87139999999999</c:v>
                </c:pt>
                <c:pt idx="440">
                  <c:v>490.48019999999997</c:v>
                </c:pt>
                <c:pt idx="441">
                  <c:v>495.78739999999999</c:v>
                </c:pt>
                <c:pt idx="442">
                  <c:v>494.08359999999993</c:v>
                </c:pt>
                <c:pt idx="443">
                  <c:v>490.76319999999998</c:v>
                </c:pt>
                <c:pt idx="444">
                  <c:v>486.90300000000008</c:v>
                </c:pt>
                <c:pt idx="445">
                  <c:v>485.73480000000001</c:v>
                </c:pt>
                <c:pt idx="446">
                  <c:v>475.94560000000001</c:v>
                </c:pt>
                <c:pt idx="447">
                  <c:v>478.55439999999999</c:v>
                </c:pt>
                <c:pt idx="448">
                  <c:v>479.01020000000005</c:v>
                </c:pt>
                <c:pt idx="449">
                  <c:v>478.9264</c:v>
                </c:pt>
                <c:pt idx="450">
                  <c:v>468.60659999999996</c:v>
                </c:pt>
                <c:pt idx="451">
                  <c:v>472.29300000000001</c:v>
                </c:pt>
                <c:pt idx="452">
                  <c:v>466.28519999999997</c:v>
                </c:pt>
                <c:pt idx="453">
                  <c:v>457.59160000000003</c:v>
                </c:pt>
                <c:pt idx="454">
                  <c:v>452.66539999999998</c:v>
                </c:pt>
                <c:pt idx="455">
                  <c:v>457.96459999999996</c:v>
                </c:pt>
                <c:pt idx="456">
                  <c:v>453.57659999999998</c:v>
                </c:pt>
                <c:pt idx="457">
                  <c:v>462.0992</c:v>
                </c:pt>
                <c:pt idx="458">
                  <c:v>470.62639999999999</c:v>
                </c:pt>
                <c:pt idx="459">
                  <c:v>478.61059999999998</c:v>
                </c:pt>
                <c:pt idx="460">
                  <c:v>476.37540000000007</c:v>
                </c:pt>
                <c:pt idx="461">
                  <c:v>473.60720000000003</c:v>
                </c:pt>
                <c:pt idx="462">
                  <c:v>467.07019999999994</c:v>
                </c:pt>
                <c:pt idx="463">
                  <c:v>462.68940000000003</c:v>
                </c:pt>
                <c:pt idx="464">
                  <c:v>452.39799999999997</c:v>
                </c:pt>
                <c:pt idx="465">
                  <c:v>453.92600000000004</c:v>
                </c:pt>
                <c:pt idx="466">
                  <c:v>452.77340000000004</c:v>
                </c:pt>
                <c:pt idx="467">
                  <c:v>454.30020000000002</c:v>
                </c:pt>
                <c:pt idx="468">
                  <c:v>461.19819999999999</c:v>
                </c:pt>
                <c:pt idx="469">
                  <c:v>461.65739999999994</c:v>
                </c:pt>
                <c:pt idx="470">
                  <c:v>459.96319999999997</c:v>
                </c:pt>
                <c:pt idx="471">
                  <c:v>462.03099999999995</c:v>
                </c:pt>
                <c:pt idx="472">
                  <c:v>461.40980000000002</c:v>
                </c:pt>
                <c:pt idx="473">
                  <c:v>461.32439999999997</c:v>
                </c:pt>
                <c:pt idx="474">
                  <c:v>471.96940000000006</c:v>
                </c:pt>
                <c:pt idx="475">
                  <c:v>477.24680000000001</c:v>
                </c:pt>
                <c:pt idx="476">
                  <c:v>486.27820000000003</c:v>
                </c:pt>
                <c:pt idx="477">
                  <c:v>481.90680000000003</c:v>
                </c:pt>
                <c:pt idx="478">
                  <c:v>486.64319999999998</c:v>
                </c:pt>
                <c:pt idx="479">
                  <c:v>490.84120000000001</c:v>
                </c:pt>
                <c:pt idx="480">
                  <c:v>487.00439999999998</c:v>
                </c:pt>
                <c:pt idx="481">
                  <c:v>481.02640000000002</c:v>
                </c:pt>
                <c:pt idx="482">
                  <c:v>482.55200000000002</c:v>
                </c:pt>
                <c:pt idx="483">
                  <c:v>481.92699999999996</c:v>
                </c:pt>
                <c:pt idx="484">
                  <c:v>481.83580000000001</c:v>
                </c:pt>
                <c:pt idx="485">
                  <c:v>494.59359999999998</c:v>
                </c:pt>
                <c:pt idx="486">
                  <c:v>498.791</c:v>
                </c:pt>
                <c:pt idx="487">
                  <c:v>521.1748</c:v>
                </c:pt>
                <c:pt idx="488">
                  <c:v>530.17720000000008</c:v>
                </c:pt>
                <c:pt idx="489">
                  <c:v>537.03740000000005</c:v>
                </c:pt>
                <c:pt idx="490">
                  <c:v>536.94159999999999</c:v>
                </c:pt>
                <c:pt idx="491">
                  <c:v>555.02900000000011</c:v>
                </c:pt>
                <c:pt idx="492">
                  <c:v>544.77279999999996</c:v>
                </c:pt>
                <c:pt idx="493">
                  <c:v>535.05779999999993</c:v>
                </c:pt>
                <c:pt idx="494">
                  <c:v>533.8922</c:v>
                </c:pt>
                <c:pt idx="495">
                  <c:v>538.06939999999997</c:v>
                </c:pt>
                <c:pt idx="496">
                  <c:v>533.69479999999999</c:v>
                </c:pt>
                <c:pt idx="497">
                  <c:v>539.47540000000004</c:v>
                </c:pt>
                <c:pt idx="498">
                  <c:v>551.66540000000009</c:v>
                </c:pt>
                <c:pt idx="499">
                  <c:v>543.02900000000011</c:v>
                </c:pt>
                <c:pt idx="500">
                  <c:v>548.7998</c:v>
                </c:pt>
                <c:pt idx="501">
                  <c:v>556.70460000000003</c:v>
                </c:pt>
                <c:pt idx="502">
                  <c:v>559.274</c:v>
                </c:pt>
                <c:pt idx="503">
                  <c:v>556.50760000000002</c:v>
                </c:pt>
                <c:pt idx="504">
                  <c:v>578.28359999999998</c:v>
                </c:pt>
                <c:pt idx="505">
                  <c:v>573.91340000000002</c:v>
                </c:pt>
                <c:pt idx="506">
                  <c:v>585.53579999999999</c:v>
                </c:pt>
                <c:pt idx="507">
                  <c:v>593.43020000000001</c:v>
                </c:pt>
                <c:pt idx="508">
                  <c:v>602.39239999999995</c:v>
                </c:pt>
                <c:pt idx="509">
                  <c:v>600.15319999999997</c:v>
                </c:pt>
                <c:pt idx="510">
                  <c:v>621.89359999999999</c:v>
                </c:pt>
                <c:pt idx="511">
                  <c:v>616.98399999999992</c:v>
                </c:pt>
                <c:pt idx="512">
                  <c:v>624.33179999999993</c:v>
                </c:pt>
                <c:pt idx="513">
                  <c:v>652.97779999999989</c:v>
                </c:pt>
                <c:pt idx="514">
                  <c:v>676.8266000000001</c:v>
                </c:pt>
                <c:pt idx="515">
                  <c:v>690.5444</c:v>
                </c:pt>
                <c:pt idx="516">
                  <c:v>719.16819999999996</c:v>
                </c:pt>
                <c:pt idx="517">
                  <c:v>736.07960000000003</c:v>
                </c:pt>
                <c:pt idx="518">
                  <c:v>739.6726000000001</c:v>
                </c:pt>
                <c:pt idx="519">
                  <c:v>742.7364</c:v>
                </c:pt>
                <c:pt idx="520">
                  <c:v>741.00860000000011</c:v>
                </c:pt>
                <c:pt idx="521">
                  <c:v>745.12479999999994</c:v>
                </c:pt>
                <c:pt idx="522">
                  <c:v>764.66379999999992</c:v>
                </c:pt>
                <c:pt idx="523">
                  <c:v>774.62779999999998</c:v>
                </c:pt>
                <c:pt idx="524">
                  <c:v>788.31359999999995</c:v>
                </c:pt>
                <c:pt idx="525">
                  <c:v>790.83900000000006</c:v>
                </c:pt>
                <c:pt idx="526">
                  <c:v>782.19880000000001</c:v>
                </c:pt>
                <c:pt idx="527">
                  <c:v>767.18140000000005</c:v>
                </c:pt>
                <c:pt idx="528">
                  <c:v>748.45339999999999</c:v>
                </c:pt>
                <c:pt idx="529">
                  <c:v>726.54380000000003</c:v>
                </c:pt>
                <c:pt idx="530">
                  <c:v>731.18759999999997</c:v>
                </c:pt>
                <c:pt idx="531">
                  <c:v>729.46220000000005</c:v>
                </c:pt>
                <c:pt idx="532">
                  <c:v>723.49199999999996</c:v>
                </c:pt>
                <c:pt idx="533">
                  <c:v>715.93860000000006</c:v>
                </c:pt>
                <c:pt idx="534">
                  <c:v>715.81579999999985</c:v>
                </c:pt>
                <c:pt idx="535">
                  <c:v>695.52560000000005</c:v>
                </c:pt>
                <c:pt idx="536">
                  <c:v>680.01660000000004</c:v>
                </c:pt>
                <c:pt idx="537">
                  <c:v>670.34600000000012</c:v>
                </c:pt>
                <c:pt idx="538">
                  <c:v>662.27560000000005</c:v>
                </c:pt>
                <c:pt idx="539">
                  <c:v>639.89459999999997</c:v>
                </c:pt>
                <c:pt idx="540">
                  <c:v>638.18540000000007</c:v>
                </c:pt>
                <c:pt idx="541">
                  <c:v>624.82320000000004</c:v>
                </c:pt>
                <c:pt idx="542">
                  <c:v>620.46620000000007</c:v>
                </c:pt>
                <c:pt idx="543">
                  <c:v>612.41020000000003</c:v>
                </c:pt>
                <c:pt idx="544">
                  <c:v>611.24840000000006</c:v>
                </c:pt>
                <c:pt idx="545">
                  <c:v>600.0132000000001</c:v>
                </c:pt>
                <c:pt idx="546">
                  <c:v>603.08279999999991</c:v>
                </c:pt>
                <c:pt idx="547">
                  <c:v>593.97079999999994</c:v>
                </c:pt>
                <c:pt idx="548">
                  <c:v>588.04559999999992</c:v>
                </c:pt>
                <c:pt idx="549">
                  <c:v>592.17579999999998</c:v>
                </c:pt>
                <c:pt idx="550">
                  <c:v>590.48120000000006</c:v>
                </c:pt>
                <c:pt idx="551">
                  <c:v>579.79600000000005</c:v>
                </c:pt>
                <c:pt idx="552">
                  <c:v>570.7002</c:v>
                </c:pt>
                <c:pt idx="553">
                  <c:v>565.84259999999995</c:v>
                </c:pt>
                <c:pt idx="554">
                  <c:v>556.75200000000007</c:v>
                </c:pt>
                <c:pt idx="555">
                  <c:v>543.43439999999987</c:v>
                </c:pt>
                <c:pt idx="556">
                  <c:v>528.5412</c:v>
                </c:pt>
                <c:pt idx="557">
                  <c:v>516.29220000000009</c:v>
                </c:pt>
                <c:pt idx="558">
                  <c:v>517.25279999999998</c:v>
                </c:pt>
                <c:pt idx="559">
                  <c:v>507.65020000000004</c:v>
                </c:pt>
                <c:pt idx="560">
                  <c:v>508.08359999999993</c:v>
                </c:pt>
                <c:pt idx="561">
                  <c:v>513.80419999999992</c:v>
                </c:pt>
                <c:pt idx="562">
                  <c:v>515.29899999999998</c:v>
                </c:pt>
                <c:pt idx="563">
                  <c:v>510.45339999999999</c:v>
                </c:pt>
                <c:pt idx="564">
                  <c:v>520.3886</c:v>
                </c:pt>
                <c:pt idx="565">
                  <c:v>517.12860000000001</c:v>
                </c:pt>
                <c:pt idx="566">
                  <c:v>527.05799999999999</c:v>
                </c:pt>
                <c:pt idx="567">
                  <c:v>542.26</c:v>
                </c:pt>
                <c:pt idx="568">
                  <c:v>557.9842000000001</c:v>
                </c:pt>
                <c:pt idx="569">
                  <c:v>555.25080000000003</c:v>
                </c:pt>
                <c:pt idx="570">
                  <c:v>567.28019999999992</c:v>
                </c:pt>
                <c:pt idx="571">
                  <c:v>581.93399999999997</c:v>
                </c:pt>
                <c:pt idx="572">
                  <c:v>585.51840000000004</c:v>
                </c:pt>
                <c:pt idx="573">
                  <c:v>581.19820000000004</c:v>
                </c:pt>
                <c:pt idx="574">
                  <c:v>593.21559999999999</c:v>
                </c:pt>
                <c:pt idx="575">
                  <c:v>597.32500000000005</c:v>
                </c:pt>
                <c:pt idx="576">
                  <c:v>595.6321999999999</c:v>
                </c:pt>
                <c:pt idx="577">
                  <c:v>600.78919999999994</c:v>
                </c:pt>
                <c:pt idx="578">
                  <c:v>596.47659999999996</c:v>
                </c:pt>
                <c:pt idx="579">
                  <c:v>600.05359999999996</c:v>
                </c:pt>
                <c:pt idx="580">
                  <c:v>613.09879999999998</c:v>
                </c:pt>
                <c:pt idx="581">
                  <c:v>610.35700000000008</c:v>
                </c:pt>
                <c:pt idx="582">
                  <c:v>613.92679999999996</c:v>
                </c:pt>
                <c:pt idx="583">
                  <c:v>620.66360000000009</c:v>
                </c:pt>
                <c:pt idx="584">
                  <c:v>622.13119999999992</c:v>
                </c:pt>
                <c:pt idx="585">
                  <c:v>594.15559999999994</c:v>
                </c:pt>
                <c:pt idx="586">
                  <c:v>592.46960000000001</c:v>
                </c:pt>
                <c:pt idx="587">
                  <c:v>588.67699999999991</c:v>
                </c:pt>
                <c:pt idx="588">
                  <c:v>595.40139999999997</c:v>
                </c:pt>
                <c:pt idx="589">
                  <c:v>597.91680000000008</c:v>
                </c:pt>
                <c:pt idx="590">
                  <c:v>612.52720000000011</c:v>
                </c:pt>
                <c:pt idx="591">
                  <c:v>613.99440000000004</c:v>
                </c:pt>
                <c:pt idx="592">
                  <c:v>607.58380000000011</c:v>
                </c:pt>
                <c:pt idx="593">
                  <c:v>618.49500000000012</c:v>
                </c:pt>
                <c:pt idx="594">
                  <c:v>614.70860000000005</c:v>
                </c:pt>
                <c:pt idx="595">
                  <c:v>608.30619999999999</c:v>
                </c:pt>
                <c:pt idx="596">
                  <c:v>598.75459999999998</c:v>
                </c:pt>
                <c:pt idx="597">
                  <c:v>593.92879999999991</c:v>
                </c:pt>
                <c:pt idx="598">
                  <c:v>574.40600000000006</c:v>
                </c:pt>
                <c:pt idx="599">
                  <c:v>571.1504000000001</c:v>
                </c:pt>
                <c:pt idx="600">
                  <c:v>573.14639999999997</c:v>
                </c:pt>
                <c:pt idx="601">
                  <c:v>565.18420000000003</c:v>
                </c:pt>
                <c:pt idx="602">
                  <c:v>558.79480000000001</c:v>
                </c:pt>
                <c:pt idx="603">
                  <c:v>549.26139999999998</c:v>
                </c:pt>
                <c:pt idx="604">
                  <c:v>543.91640000000007</c:v>
                </c:pt>
                <c:pt idx="605">
                  <c:v>538.57659999999998</c:v>
                </c:pt>
                <c:pt idx="606">
                  <c:v>538.4828</c:v>
                </c:pt>
                <c:pt idx="607">
                  <c:v>542.05200000000002</c:v>
                </c:pt>
                <c:pt idx="608">
                  <c:v>545.09799999999996</c:v>
                </c:pt>
                <c:pt idx="609">
                  <c:v>533.4824000000001</c:v>
                </c:pt>
                <c:pt idx="610">
                  <c:v>530.76819999999998</c:v>
                </c:pt>
                <c:pt idx="611">
                  <c:v>537.99879999999996</c:v>
                </c:pt>
                <c:pt idx="612">
                  <c:v>534.76159999999993</c:v>
                </c:pt>
                <c:pt idx="613">
                  <c:v>532.04940000000011</c:v>
                </c:pt>
                <c:pt idx="614">
                  <c:v>541.36940000000004</c:v>
                </c:pt>
                <c:pt idx="615">
                  <c:v>534.4778</c:v>
                </c:pt>
                <c:pt idx="616">
                  <c:v>522.35580000000004</c:v>
                </c:pt>
                <c:pt idx="617">
                  <c:v>519.12440000000004</c:v>
                </c:pt>
                <c:pt idx="618">
                  <c:v>526.86680000000001</c:v>
                </c:pt>
                <c:pt idx="619">
                  <c:v>522.5874</c:v>
                </c:pt>
                <c:pt idx="620">
                  <c:v>538.68960000000004</c:v>
                </c:pt>
                <c:pt idx="621">
                  <c:v>541.21139999999991</c:v>
                </c:pt>
                <c:pt idx="622">
                  <c:v>542.68459999999993</c:v>
                </c:pt>
                <c:pt idx="623">
                  <c:v>530.57599999999991</c:v>
                </c:pt>
                <c:pt idx="624">
                  <c:v>523.17259999999999</c:v>
                </c:pt>
                <c:pt idx="625">
                  <c:v>523.06880000000001</c:v>
                </c:pt>
                <c:pt idx="626">
                  <c:v>522.4556</c:v>
                </c:pt>
                <c:pt idx="627">
                  <c:v>524.44800000000009</c:v>
                </c:pt>
                <c:pt idx="628">
                  <c:v>514.96879999999999</c:v>
                </c:pt>
                <c:pt idx="629">
                  <c:v>516.96499999999992</c:v>
                </c:pt>
                <c:pt idx="630">
                  <c:v>514.7758</c:v>
                </c:pt>
                <c:pt idx="631">
                  <c:v>514.16340000000002</c:v>
                </c:pt>
                <c:pt idx="632">
                  <c:v>517.71539999999993</c:v>
                </c:pt>
                <c:pt idx="633">
                  <c:v>516.59059999999999</c:v>
                </c:pt>
                <c:pt idx="634">
                  <c:v>518.58299999999997</c:v>
                </c:pt>
                <c:pt idx="635">
                  <c:v>507.54219999999998</c:v>
                </c:pt>
                <c:pt idx="636">
                  <c:v>503.28519999999997</c:v>
                </c:pt>
                <c:pt idx="637">
                  <c:v>499.02</c:v>
                </c:pt>
                <c:pt idx="638">
                  <c:v>517.16020000000003</c:v>
                </c:pt>
                <c:pt idx="639">
                  <c:v>521.75159999999994</c:v>
                </c:pt>
                <c:pt idx="640">
                  <c:v>526.34359999999992</c:v>
                </c:pt>
                <c:pt idx="641">
                  <c:v>521.05340000000001</c:v>
                </c:pt>
                <c:pt idx="642">
                  <c:v>515.2349999999999</c:v>
                </c:pt>
                <c:pt idx="643">
                  <c:v>505.77420000000001</c:v>
                </c:pt>
                <c:pt idx="644">
                  <c:v>497.87579999999997</c:v>
                </c:pt>
                <c:pt idx="645">
                  <c:v>481.66079999999999</c:v>
                </c:pt>
                <c:pt idx="646">
                  <c:v>482.61859999999996</c:v>
                </c:pt>
                <c:pt idx="647">
                  <c:v>486.68639999999994</c:v>
                </c:pt>
                <c:pt idx="648">
                  <c:v>477.24260000000004</c:v>
                </c:pt>
                <c:pt idx="649">
                  <c:v>464.16240000000005</c:v>
                </c:pt>
                <c:pt idx="650">
                  <c:v>470.31479999999999</c:v>
                </c:pt>
                <c:pt idx="651">
                  <c:v>467.11539999999997</c:v>
                </c:pt>
                <c:pt idx="652">
                  <c:v>442.09440000000006</c:v>
                </c:pt>
                <c:pt idx="653">
                  <c:v>435.26359999999994</c:v>
                </c:pt>
                <c:pt idx="654">
                  <c:v>432.58940000000001</c:v>
                </c:pt>
                <c:pt idx="655">
                  <c:v>427.31200000000001</c:v>
                </c:pt>
                <c:pt idx="656">
                  <c:v>431.38339999999999</c:v>
                </c:pt>
                <c:pt idx="657">
                  <c:v>444.80160000000006</c:v>
                </c:pt>
                <c:pt idx="658">
                  <c:v>445.76419999999996</c:v>
                </c:pt>
                <c:pt idx="659">
                  <c:v>451.91180000000003</c:v>
                </c:pt>
                <c:pt idx="660">
                  <c:v>445.08819999999997</c:v>
                </c:pt>
                <c:pt idx="661">
                  <c:v>433.07980000000009</c:v>
                </c:pt>
                <c:pt idx="662">
                  <c:v>428.84899999999999</c:v>
                </c:pt>
                <c:pt idx="663">
                  <c:v>441.73019999999997</c:v>
                </c:pt>
                <c:pt idx="664">
                  <c:v>431.80280000000005</c:v>
                </c:pt>
                <c:pt idx="665">
                  <c:v>438.46179999999993</c:v>
                </c:pt>
                <c:pt idx="666">
                  <c:v>452.89259999999996</c:v>
                </c:pt>
                <c:pt idx="667">
                  <c:v>459.02760000000001</c:v>
                </c:pt>
                <c:pt idx="668">
                  <c:v>454.79759999999999</c:v>
                </c:pt>
                <c:pt idx="669">
                  <c:v>460.41940000000005</c:v>
                </c:pt>
                <c:pt idx="670">
                  <c:v>458.78419999999994</c:v>
                </c:pt>
                <c:pt idx="671">
                  <c:v>455.59299999999996</c:v>
                </c:pt>
                <c:pt idx="672">
                  <c:v>445.67619999999999</c:v>
                </c:pt>
                <c:pt idx="673">
                  <c:v>439.38440000000003</c:v>
                </c:pt>
                <c:pt idx="674">
                  <c:v>437.75460000000004</c:v>
                </c:pt>
                <c:pt idx="675">
                  <c:v>438.70799999999997</c:v>
                </c:pt>
                <c:pt idx="676">
                  <c:v>439.142</c:v>
                </c:pt>
                <c:pt idx="677">
                  <c:v>450.43859999999995</c:v>
                </c:pt>
                <c:pt idx="678">
                  <c:v>454.49559999999991</c:v>
                </c:pt>
                <c:pt idx="679">
                  <c:v>468.88900000000001</c:v>
                </c:pt>
                <c:pt idx="680">
                  <c:v>471.9076</c:v>
                </c:pt>
                <c:pt idx="681">
                  <c:v>464.07499999999999</c:v>
                </c:pt>
                <c:pt idx="682">
                  <c:v>458.3066</c:v>
                </c:pt>
                <c:pt idx="683">
                  <c:v>460.80699999999996</c:v>
                </c:pt>
                <c:pt idx="684">
                  <c:v>458.13580000000002</c:v>
                </c:pt>
                <c:pt idx="685">
                  <c:v>456.50259999999997</c:v>
                </c:pt>
                <c:pt idx="686">
                  <c:v>460.03900000000004</c:v>
                </c:pt>
                <c:pt idx="687">
                  <c:v>462.5376</c:v>
                </c:pt>
                <c:pt idx="688">
                  <c:v>461.42179999999996</c:v>
                </c:pt>
                <c:pt idx="689">
                  <c:v>469.58819999999997</c:v>
                </c:pt>
                <c:pt idx="690">
                  <c:v>462.28459999999995</c:v>
                </c:pt>
                <c:pt idx="691">
                  <c:v>467.87720000000002</c:v>
                </c:pt>
                <c:pt idx="692">
                  <c:v>464.18419999999998</c:v>
                </c:pt>
                <c:pt idx="693">
                  <c:v>466.16300000000001</c:v>
                </c:pt>
                <c:pt idx="694">
                  <c:v>460.9144</c:v>
                </c:pt>
                <c:pt idx="695">
                  <c:v>470.62839999999994</c:v>
                </c:pt>
                <c:pt idx="696">
                  <c:v>479.30180000000001</c:v>
                </c:pt>
                <c:pt idx="697">
                  <c:v>475.61540000000002</c:v>
                </c:pt>
                <c:pt idx="698">
                  <c:v>471.92559999999992</c:v>
                </c:pt>
                <c:pt idx="699">
                  <c:v>466.6866</c:v>
                </c:pt>
                <c:pt idx="700">
                  <c:v>476.89780000000002</c:v>
                </c:pt>
                <c:pt idx="701">
                  <c:v>470.62839999999994</c:v>
                </c:pt>
                <c:pt idx="702">
                  <c:v>484.96099999999996</c:v>
                </c:pt>
                <c:pt idx="703">
                  <c:v>495.17039999999997</c:v>
                </c:pt>
                <c:pt idx="704">
                  <c:v>501.2586</c:v>
                </c:pt>
                <c:pt idx="705">
                  <c:v>494.99180000000007</c:v>
                </c:pt>
                <c:pt idx="706">
                  <c:v>509.8184</c:v>
                </c:pt>
                <c:pt idx="707">
                  <c:v>505.10060000000004</c:v>
                </c:pt>
                <c:pt idx="708">
                  <c:v>500.89700000000011</c:v>
                </c:pt>
                <c:pt idx="709">
                  <c:v>497.20820000000003</c:v>
                </c:pt>
                <c:pt idx="710">
                  <c:v>503.28599999999994</c:v>
                </c:pt>
                <c:pt idx="711">
                  <c:v>493.93700000000001</c:v>
                </c:pt>
                <c:pt idx="712">
                  <c:v>501.0428</c:v>
                </c:pt>
                <c:pt idx="713">
                  <c:v>513.28260000000012</c:v>
                </c:pt>
                <c:pt idx="714">
                  <c:v>522.43859999999995</c:v>
                </c:pt>
                <c:pt idx="715">
                  <c:v>529.01859999999999</c:v>
                </c:pt>
                <c:pt idx="716">
                  <c:v>530.46659999999997</c:v>
                </c:pt>
                <c:pt idx="717">
                  <c:v>531.91380000000004</c:v>
                </c:pt>
                <c:pt idx="718">
                  <c:v>528.22360000000003</c:v>
                </c:pt>
                <c:pt idx="719">
                  <c:v>524.53639999999996</c:v>
                </c:pt>
                <c:pt idx="720">
                  <c:v>514.6898000000001</c:v>
                </c:pt>
                <c:pt idx="721">
                  <c:v>515.62200000000007</c:v>
                </c:pt>
                <c:pt idx="722">
                  <c:v>520.6558</c:v>
                </c:pt>
                <c:pt idx="723">
                  <c:v>520.0483999999999</c:v>
                </c:pt>
                <c:pt idx="724">
                  <c:v>517.90559999999994</c:v>
                </c:pt>
                <c:pt idx="725">
                  <c:v>518.32640000000004</c:v>
                </c:pt>
                <c:pt idx="726">
                  <c:v>521.3066</c:v>
                </c:pt>
                <c:pt idx="727">
                  <c:v>527.8682</c:v>
                </c:pt>
                <c:pt idx="728">
                  <c:v>525.21280000000002</c:v>
                </c:pt>
                <c:pt idx="729">
                  <c:v>529.21919999999989</c:v>
                </c:pt>
                <c:pt idx="730">
                  <c:v>532.71159999999998</c:v>
                </c:pt>
                <c:pt idx="731">
                  <c:v>534.15039999999999</c:v>
                </c:pt>
                <c:pt idx="732">
                  <c:v>529.43920000000003</c:v>
                </c:pt>
                <c:pt idx="733">
                  <c:v>538.04699999999991</c:v>
                </c:pt>
                <c:pt idx="734">
                  <c:v>546.65100000000007</c:v>
                </c:pt>
                <c:pt idx="735">
                  <c:v>561.39140000000009</c:v>
                </c:pt>
                <c:pt idx="736">
                  <c:v>574.59140000000002</c:v>
                </c:pt>
                <c:pt idx="737">
                  <c:v>580.62779999999998</c:v>
                </c:pt>
                <c:pt idx="738">
                  <c:v>592.79899999999998</c:v>
                </c:pt>
                <c:pt idx="739">
                  <c:v>597.2976000000001</c:v>
                </c:pt>
                <c:pt idx="740">
                  <c:v>594.12239999999997</c:v>
                </c:pt>
                <c:pt idx="741">
                  <c:v>589.41280000000006</c:v>
                </c:pt>
                <c:pt idx="742">
                  <c:v>595.4380000000001</c:v>
                </c:pt>
                <c:pt idx="743">
                  <c:v>586.13220000000001</c:v>
                </c:pt>
                <c:pt idx="744">
                  <c:v>593.17640000000006</c:v>
                </c:pt>
                <c:pt idx="745">
                  <c:v>595.62380000000007</c:v>
                </c:pt>
                <c:pt idx="746">
                  <c:v>600.62320000000011</c:v>
                </c:pt>
                <c:pt idx="747">
                  <c:v>593.36560000000009</c:v>
                </c:pt>
                <c:pt idx="748">
                  <c:v>582.54560000000004</c:v>
                </c:pt>
                <c:pt idx="749">
                  <c:v>558.96040000000005</c:v>
                </c:pt>
                <c:pt idx="750">
                  <c:v>544.56740000000002</c:v>
                </c:pt>
                <c:pt idx="751">
                  <c:v>534.76499999999999</c:v>
                </c:pt>
                <c:pt idx="752">
                  <c:v>531.09040000000005</c:v>
                </c:pt>
                <c:pt idx="753">
                  <c:v>541.7056</c:v>
                </c:pt>
                <c:pt idx="754">
                  <c:v>560.98699999999997</c:v>
                </c:pt>
                <c:pt idx="755">
                  <c:v>559.87259999999992</c:v>
                </c:pt>
                <c:pt idx="756">
                  <c:v>552.12620000000004</c:v>
                </c:pt>
                <c:pt idx="757">
                  <c:v>542.34359999999992</c:v>
                </c:pt>
                <c:pt idx="758">
                  <c:v>532.56200000000013</c:v>
                </c:pt>
                <c:pt idx="759">
                  <c:v>510.04200000000003</c:v>
                </c:pt>
                <c:pt idx="760">
                  <c:v>518.60540000000003</c:v>
                </c:pt>
                <c:pt idx="761">
                  <c:v>515.4556</c:v>
                </c:pt>
                <c:pt idx="762">
                  <c:v>511.7996</c:v>
                </c:pt>
                <c:pt idx="763">
                  <c:v>506.6164</c:v>
                </c:pt>
                <c:pt idx="764">
                  <c:v>500.42159999999996</c:v>
                </c:pt>
                <c:pt idx="765">
                  <c:v>495.74059999999997</c:v>
                </c:pt>
                <c:pt idx="766">
                  <c:v>489.54419999999999</c:v>
                </c:pt>
                <c:pt idx="767">
                  <c:v>487.42039999999997</c:v>
                </c:pt>
                <c:pt idx="768">
                  <c:v>487.84</c:v>
                </c:pt>
                <c:pt idx="769">
                  <c:v>494.36660000000001</c:v>
                </c:pt>
                <c:pt idx="770">
                  <c:v>477.49419999999998</c:v>
                </c:pt>
                <c:pt idx="771">
                  <c:v>472.32540000000006</c:v>
                </c:pt>
                <c:pt idx="772">
                  <c:v>468.17300000000006</c:v>
                </c:pt>
                <c:pt idx="773">
                  <c:v>457.92280000000011</c:v>
                </c:pt>
                <c:pt idx="774">
                  <c:v>447.16700000000003</c:v>
                </c:pt>
                <c:pt idx="775">
                  <c:v>441.4982</c:v>
                </c:pt>
                <c:pt idx="776">
                  <c:v>432.27640000000002</c:v>
                </c:pt>
                <c:pt idx="777">
                  <c:v>431.17739999999992</c:v>
                </c:pt>
                <c:pt idx="778">
                  <c:v>427.03680000000003</c:v>
                </c:pt>
                <c:pt idx="779">
                  <c:v>428.98779999999999</c:v>
                </c:pt>
                <c:pt idx="780">
                  <c:v>426.88119999999998</c:v>
                </c:pt>
                <c:pt idx="781">
                  <c:v>432.38819999999998</c:v>
                </c:pt>
                <c:pt idx="782">
                  <c:v>423.68279999999993</c:v>
                </c:pt>
                <c:pt idx="783">
                  <c:v>427.15640000000002</c:v>
                </c:pt>
                <c:pt idx="784">
                  <c:v>434.17399999999998</c:v>
                </c:pt>
                <c:pt idx="785">
                  <c:v>454.37619999999998</c:v>
                </c:pt>
                <c:pt idx="786">
                  <c:v>466.46219999999994</c:v>
                </c:pt>
                <c:pt idx="787">
                  <c:v>481.08339999999998</c:v>
                </c:pt>
                <c:pt idx="788">
                  <c:v>495.69740000000002</c:v>
                </c:pt>
                <c:pt idx="789">
                  <c:v>495.10359999999991</c:v>
                </c:pt>
                <c:pt idx="790">
                  <c:v>503.11379999999997</c:v>
                </c:pt>
                <c:pt idx="791">
                  <c:v>503.53059999999994</c:v>
                </c:pt>
                <c:pt idx="792">
                  <c:v>502.93619999999999</c:v>
                </c:pt>
                <c:pt idx="793">
                  <c:v>505.37439999999998</c:v>
                </c:pt>
                <c:pt idx="794">
                  <c:v>518.95259999999996</c:v>
                </c:pt>
                <c:pt idx="795">
                  <c:v>497.09259999999995</c:v>
                </c:pt>
                <c:pt idx="796">
                  <c:v>496.49680000000001</c:v>
                </c:pt>
                <c:pt idx="797">
                  <c:v>500.96159999999998</c:v>
                </c:pt>
                <c:pt idx="798">
                  <c:v>497.32640000000004</c:v>
                </c:pt>
                <c:pt idx="799">
                  <c:v>493.68780000000004</c:v>
                </c:pt>
                <c:pt idx="800">
                  <c:v>513.32359999999994</c:v>
                </c:pt>
                <c:pt idx="801">
                  <c:v>513.73960000000011</c:v>
                </c:pt>
                <c:pt idx="802">
                  <c:v>503.03500000000003</c:v>
                </c:pt>
                <c:pt idx="803">
                  <c:v>515.0702</c:v>
                </c:pt>
                <c:pt idx="804">
                  <c:v>512.44839999999999</c:v>
                </c:pt>
                <c:pt idx="805">
                  <c:v>509.31859999999995</c:v>
                </c:pt>
                <c:pt idx="806">
                  <c:v>507.71379999999999</c:v>
                </c:pt>
                <c:pt idx="807">
                  <c:v>520.75959999999998</c:v>
                </c:pt>
                <c:pt idx="808">
                  <c:v>509.04599999999999</c:v>
                </c:pt>
                <c:pt idx="809">
                  <c:v>520.05660000000012</c:v>
                </c:pt>
                <c:pt idx="810">
                  <c:v>522.98820000000001</c:v>
                </c:pt>
                <c:pt idx="811">
                  <c:v>530.46800000000007</c:v>
                </c:pt>
                <c:pt idx="812">
                  <c:v>538.44539999999995</c:v>
                </c:pt>
                <c:pt idx="813">
                  <c:v>542.8925999999999</c:v>
                </c:pt>
                <c:pt idx="814">
                  <c:v>531.19080000000008</c:v>
                </c:pt>
                <c:pt idx="815">
                  <c:v>534.11699999999996</c:v>
                </c:pt>
                <c:pt idx="816">
                  <c:v>535.53399999999999</c:v>
                </c:pt>
                <c:pt idx="817">
                  <c:v>524.84879999999998</c:v>
                </c:pt>
                <c:pt idx="818">
                  <c:v>531.30319999999995</c:v>
                </c:pt>
                <c:pt idx="819">
                  <c:v>532.72180000000003</c:v>
                </c:pt>
                <c:pt idx="820">
                  <c:v>517.00499999999988</c:v>
                </c:pt>
                <c:pt idx="821">
                  <c:v>519.92999999999995</c:v>
                </c:pt>
                <c:pt idx="822">
                  <c:v>520.34219999999993</c:v>
                </c:pt>
                <c:pt idx="823">
                  <c:v>506.1438</c:v>
                </c:pt>
                <c:pt idx="824">
                  <c:v>496.48580000000004</c:v>
                </c:pt>
                <c:pt idx="825">
                  <c:v>497.40480000000008</c:v>
                </c:pt>
                <c:pt idx="826">
                  <c:v>486.23599999999999</c:v>
                </c:pt>
                <c:pt idx="827">
                  <c:v>470.04560000000004</c:v>
                </c:pt>
                <c:pt idx="828">
                  <c:v>464.92680000000001</c:v>
                </c:pt>
                <c:pt idx="829">
                  <c:v>469.87020000000001</c:v>
                </c:pt>
                <c:pt idx="830">
                  <c:v>466.26239999999996</c:v>
                </c:pt>
                <c:pt idx="831">
                  <c:v>459.1354</c:v>
                </c:pt>
                <c:pt idx="832">
                  <c:v>459.05820000000006</c:v>
                </c:pt>
                <c:pt idx="833">
                  <c:v>459.47619999999995</c:v>
                </c:pt>
                <c:pt idx="834">
                  <c:v>454.86440000000005</c:v>
                </c:pt>
                <c:pt idx="835">
                  <c:v>446.74219999999997</c:v>
                </c:pt>
                <c:pt idx="836">
                  <c:v>444.65059999999994</c:v>
                </c:pt>
                <c:pt idx="837">
                  <c:v>456.62520000000006</c:v>
                </c:pt>
                <c:pt idx="838">
                  <c:v>457.54439999999994</c:v>
                </c:pt>
                <c:pt idx="839">
                  <c:v>449.42699999999996</c:v>
                </c:pt>
                <c:pt idx="840">
                  <c:v>454.87</c:v>
                </c:pt>
                <c:pt idx="841">
                  <c:v>453.78559999999999</c:v>
                </c:pt>
                <c:pt idx="842">
                  <c:v>447.17560000000003</c:v>
                </c:pt>
                <c:pt idx="843">
                  <c:v>443.57839999999999</c:v>
                </c:pt>
                <c:pt idx="844">
                  <c:v>454.53319999999997</c:v>
                </c:pt>
                <c:pt idx="845">
                  <c:v>449.43640000000005</c:v>
                </c:pt>
                <c:pt idx="846">
                  <c:v>449.35659999999996</c:v>
                </c:pt>
                <c:pt idx="847">
                  <c:v>455.79039999999998</c:v>
                </c:pt>
                <c:pt idx="848">
                  <c:v>454.20460000000003</c:v>
                </c:pt>
                <c:pt idx="849">
                  <c:v>449.10560000000004</c:v>
                </c:pt>
                <c:pt idx="850">
                  <c:v>451.5326</c:v>
                </c:pt>
                <c:pt idx="851">
                  <c:v>459.46679999999998</c:v>
                </c:pt>
                <c:pt idx="852">
                  <c:v>450.3648</c:v>
                </c:pt>
                <c:pt idx="853">
                  <c:v>452.28639999999996</c:v>
                </c:pt>
                <c:pt idx="854">
                  <c:v>455.20619999999997</c:v>
                </c:pt>
                <c:pt idx="855">
                  <c:v>456.12699999999995</c:v>
                </c:pt>
                <c:pt idx="856">
                  <c:v>451.53620000000001</c:v>
                </c:pt>
                <c:pt idx="857">
                  <c:v>452.4572</c:v>
                </c:pt>
                <c:pt idx="858">
                  <c:v>449.37279999999998</c:v>
                </c:pt>
                <c:pt idx="859">
                  <c:v>442.78440000000001</c:v>
                </c:pt>
                <c:pt idx="860">
                  <c:v>440.20300000000009</c:v>
                </c:pt>
                <c:pt idx="861">
                  <c:v>445.11959999999999</c:v>
                </c:pt>
                <c:pt idx="862">
                  <c:v>444.53919999999999</c:v>
                </c:pt>
                <c:pt idx="863">
                  <c:v>448.45740000000006</c:v>
                </c:pt>
                <c:pt idx="864">
                  <c:v>455.37240000000003</c:v>
                </c:pt>
                <c:pt idx="865">
                  <c:v>459.29039999999998</c:v>
                </c:pt>
                <c:pt idx="866">
                  <c:v>457.20500000000004</c:v>
                </c:pt>
                <c:pt idx="867">
                  <c:v>453.12960000000004</c:v>
                </c:pt>
                <c:pt idx="868">
                  <c:v>452.54640000000001</c:v>
                </c:pt>
                <c:pt idx="869">
                  <c:v>452.95860000000005</c:v>
                </c:pt>
                <c:pt idx="870">
                  <c:v>455.37200000000001</c:v>
                </c:pt>
                <c:pt idx="871">
                  <c:v>456.28460000000007</c:v>
                </c:pt>
                <c:pt idx="872">
                  <c:v>461.69660000000005</c:v>
                </c:pt>
                <c:pt idx="873">
                  <c:v>468.09860000000009</c:v>
                </c:pt>
                <c:pt idx="874">
                  <c:v>455.54220000000004</c:v>
                </c:pt>
                <c:pt idx="875">
                  <c:v>449.47339999999997</c:v>
                </c:pt>
                <c:pt idx="876">
                  <c:v>444.40120000000007</c:v>
                </c:pt>
                <c:pt idx="877">
                  <c:v>452.29579999999999</c:v>
                </c:pt>
                <c:pt idx="878">
                  <c:v>444.73060000000004</c:v>
                </c:pt>
                <c:pt idx="879">
                  <c:v>447.14619999999996</c:v>
                </c:pt>
                <c:pt idx="880">
                  <c:v>454.04219999999998</c:v>
                </c:pt>
                <c:pt idx="881">
                  <c:v>466.91160000000002</c:v>
                </c:pt>
                <c:pt idx="882">
                  <c:v>466.32499999999999</c:v>
                </c:pt>
                <c:pt idx="883">
                  <c:v>477.69539999999995</c:v>
                </c:pt>
                <c:pt idx="884">
                  <c:v>495.53999999999996</c:v>
                </c:pt>
                <c:pt idx="885">
                  <c:v>497.9434</c:v>
                </c:pt>
                <c:pt idx="886">
                  <c:v>496.35679999999991</c:v>
                </c:pt>
                <c:pt idx="887">
                  <c:v>494.27819999999991</c:v>
                </c:pt>
                <c:pt idx="888">
                  <c:v>491.69819999999999</c:v>
                </c:pt>
                <c:pt idx="889">
                  <c:v>489.61399999999992</c:v>
                </c:pt>
                <c:pt idx="890">
                  <c:v>488.53180000000003</c:v>
                </c:pt>
                <c:pt idx="891">
                  <c:v>481.47860000000003</c:v>
                </c:pt>
                <c:pt idx="892">
                  <c:v>481.39240000000001</c:v>
                </c:pt>
                <c:pt idx="893">
                  <c:v>475.83479999999997</c:v>
                </c:pt>
                <c:pt idx="894">
                  <c:v>470.77280000000002</c:v>
                </c:pt>
                <c:pt idx="895">
                  <c:v>460.25240000000002</c:v>
                </c:pt>
                <c:pt idx="896">
                  <c:v>459.66999999999996</c:v>
                </c:pt>
                <c:pt idx="897">
                  <c:v>459.5838</c:v>
                </c:pt>
                <c:pt idx="898">
                  <c:v>451.0566</c:v>
                </c:pt>
                <c:pt idx="899">
                  <c:v>450.96859999999998</c:v>
                </c:pt>
                <c:pt idx="900">
                  <c:v>455.35900000000004</c:v>
                </c:pt>
                <c:pt idx="901">
                  <c:v>445.84399999999994</c:v>
                </c:pt>
                <c:pt idx="902">
                  <c:v>441.29200000000003</c:v>
                </c:pt>
                <c:pt idx="903">
                  <c:v>448.16019999999997</c:v>
                </c:pt>
                <c:pt idx="904">
                  <c:v>434.18359999999996</c:v>
                </c:pt>
                <c:pt idx="905">
                  <c:v>439.06179999999995</c:v>
                </c:pt>
                <c:pt idx="906">
                  <c:v>445.92699999999996</c:v>
                </c:pt>
                <c:pt idx="907">
                  <c:v>442.37459999999999</c:v>
                </c:pt>
                <c:pt idx="908">
                  <c:v>439.31679999999994</c:v>
                </c:pt>
                <c:pt idx="909">
                  <c:v>441.22380000000004</c:v>
                </c:pt>
                <c:pt idx="910">
                  <c:v>439.15620000000001</c:v>
                </c:pt>
                <c:pt idx="911">
                  <c:v>433.12860000000001</c:v>
                </c:pt>
                <c:pt idx="912">
                  <c:v>434.53579999999999</c:v>
                </c:pt>
                <c:pt idx="913">
                  <c:v>425.541</c:v>
                </c:pt>
                <c:pt idx="914">
                  <c:v>429.42500000000001</c:v>
                </c:pt>
                <c:pt idx="915">
                  <c:v>429.83640000000003</c:v>
                </c:pt>
                <c:pt idx="916">
                  <c:v>432.23380000000009</c:v>
                </c:pt>
                <c:pt idx="917">
                  <c:v>432.6486000000001</c:v>
                </c:pt>
                <c:pt idx="918">
                  <c:v>445.93419999999998</c:v>
                </c:pt>
                <c:pt idx="919">
                  <c:v>442.88580000000002</c:v>
                </c:pt>
                <c:pt idx="920">
                  <c:v>432.91019999999997</c:v>
                </c:pt>
                <c:pt idx="921">
                  <c:v>434.31399999999996</c:v>
                </c:pt>
                <c:pt idx="922">
                  <c:v>448.57060000000001</c:v>
                </c:pt>
                <c:pt idx="923">
                  <c:v>448.97979999999995</c:v>
                </c:pt>
                <c:pt idx="924">
                  <c:v>450.38459999999998</c:v>
                </c:pt>
                <c:pt idx="925">
                  <c:v>466.12119999999993</c:v>
                </c:pt>
                <c:pt idx="926">
                  <c:v>473.94459999999998</c:v>
                </c:pt>
                <c:pt idx="927">
                  <c:v>462.49059999999997</c:v>
                </c:pt>
                <c:pt idx="928">
                  <c:v>466.35579999999999</c:v>
                </c:pt>
                <c:pt idx="929">
                  <c:v>472.69560000000001</c:v>
                </c:pt>
                <c:pt idx="930">
                  <c:v>473.59340000000003</c:v>
                </c:pt>
                <c:pt idx="931">
                  <c:v>462.6468000000001</c:v>
                </c:pt>
                <c:pt idx="932">
                  <c:v>470.45920000000007</c:v>
                </c:pt>
                <c:pt idx="933">
                  <c:v>460.50240000000002</c:v>
                </c:pt>
                <c:pt idx="934">
                  <c:v>459.92399999999998</c:v>
                </c:pt>
                <c:pt idx="935">
                  <c:v>454.90160000000003</c:v>
                </c:pt>
                <c:pt idx="936">
                  <c:v>461.72700000000003</c:v>
                </c:pt>
                <c:pt idx="937">
                  <c:v>455.72039999999998</c:v>
                </c:pt>
                <c:pt idx="938">
                  <c:v>460.56980000000004</c:v>
                </c:pt>
                <c:pt idx="939">
                  <c:v>463.44240000000002</c:v>
                </c:pt>
                <c:pt idx="940">
                  <c:v>461.38559999999995</c:v>
                </c:pt>
                <c:pt idx="941">
                  <c:v>465.24259999999992</c:v>
                </c:pt>
                <c:pt idx="942">
                  <c:v>471.06860000000006</c:v>
                </c:pt>
                <c:pt idx="943">
                  <c:v>472.46180000000004</c:v>
                </c:pt>
                <c:pt idx="944">
                  <c:v>473.85200000000003</c:v>
                </c:pt>
                <c:pt idx="945">
                  <c:v>477.70640000000003</c:v>
                </c:pt>
                <c:pt idx="946">
                  <c:v>481.06380000000001</c:v>
                </c:pt>
                <c:pt idx="947">
                  <c:v>484.41839999999991</c:v>
                </c:pt>
                <c:pt idx="948">
                  <c:v>491.71300000000002</c:v>
                </c:pt>
                <c:pt idx="949">
                  <c:v>488.6728</c:v>
                </c:pt>
                <c:pt idx="950">
                  <c:v>489.0772</c:v>
                </c:pt>
                <c:pt idx="951">
                  <c:v>490.46120000000002</c:v>
                </c:pt>
                <c:pt idx="952">
                  <c:v>480.0428</c:v>
                </c:pt>
                <c:pt idx="953">
                  <c:v>478.47560000000004</c:v>
                </c:pt>
                <c:pt idx="954">
                  <c:v>485.27079999999995</c:v>
                </c:pt>
                <c:pt idx="955">
                  <c:v>479.77760000000001</c:v>
                </c:pt>
                <c:pt idx="956">
                  <c:v>475.75479999999999</c:v>
                </c:pt>
                <c:pt idx="957">
                  <c:v>478.61820000000006</c:v>
                </c:pt>
                <c:pt idx="958">
                  <c:v>471.16040000000004</c:v>
                </c:pt>
                <c:pt idx="959">
                  <c:v>462.72079999999994</c:v>
                </c:pt>
                <c:pt idx="960">
                  <c:v>468.529</c:v>
                </c:pt>
                <c:pt idx="961">
                  <c:v>467.45859999999993</c:v>
                </c:pt>
                <c:pt idx="962">
                  <c:v>465.40899999999999</c:v>
                </c:pt>
                <c:pt idx="963">
                  <c:v>468.26859999999999</c:v>
                </c:pt>
                <c:pt idx="964">
                  <c:v>473.58080000000001</c:v>
                </c:pt>
                <c:pt idx="965">
                  <c:v>472.51159999999999</c:v>
                </c:pt>
                <c:pt idx="966">
                  <c:v>461.14459999999997</c:v>
                </c:pt>
                <c:pt idx="967">
                  <c:v>461.55039999999997</c:v>
                </c:pt>
                <c:pt idx="968">
                  <c:v>457.54179999999997</c:v>
                </c:pt>
                <c:pt idx="969">
                  <c:v>459.90320000000003</c:v>
                </c:pt>
                <c:pt idx="970">
                  <c:v>450.99520000000001</c:v>
                </c:pt>
                <c:pt idx="971">
                  <c:v>457.77700000000004</c:v>
                </c:pt>
                <c:pt idx="972">
                  <c:v>457.20200000000006</c:v>
                </c:pt>
                <c:pt idx="973">
                  <c:v>460.05739999999997</c:v>
                </c:pt>
                <c:pt idx="974">
                  <c:v>453.11060000000009</c:v>
                </c:pt>
                <c:pt idx="975">
                  <c:v>452.54200000000003</c:v>
                </c:pt>
                <c:pt idx="976">
                  <c:v>449.03199999999998</c:v>
                </c:pt>
                <c:pt idx="977">
                  <c:v>457.26740000000001</c:v>
                </c:pt>
                <c:pt idx="978">
                  <c:v>453.267</c:v>
                </c:pt>
                <c:pt idx="979">
                  <c:v>451.71440000000001</c:v>
                </c:pt>
                <c:pt idx="980">
                  <c:v>460.92919999999992</c:v>
                </c:pt>
                <c:pt idx="981">
                  <c:v>473.07479999999998</c:v>
                </c:pt>
                <c:pt idx="982">
                  <c:v>462.22559999999993</c:v>
                </c:pt>
                <c:pt idx="983">
                  <c:v>467.03199999999998</c:v>
                </c:pt>
                <c:pt idx="984">
                  <c:v>469.88100000000003</c:v>
                </c:pt>
                <c:pt idx="985">
                  <c:v>473.70320000000004</c:v>
                </c:pt>
                <c:pt idx="986">
                  <c:v>470.68</c:v>
                </c:pt>
                <c:pt idx="987">
                  <c:v>474.01740000000001</c:v>
                </c:pt>
                <c:pt idx="988">
                  <c:v>477.83800000000002</c:v>
                </c:pt>
                <c:pt idx="989">
                  <c:v>479.21679999999998</c:v>
                </c:pt>
                <c:pt idx="990">
                  <c:v>477.66139999999996</c:v>
                </c:pt>
                <c:pt idx="991">
                  <c:v>479.03680000000003</c:v>
                </c:pt>
                <c:pt idx="992">
                  <c:v>477.48719999999992</c:v>
                </c:pt>
                <c:pt idx="993">
                  <c:v>477.88479999999998</c:v>
                </c:pt>
                <c:pt idx="994">
                  <c:v>479.74860000000001</c:v>
                </c:pt>
                <c:pt idx="995">
                  <c:v>483.56139999999994</c:v>
                </c:pt>
                <c:pt idx="996">
                  <c:v>475.66819999999996</c:v>
                </c:pt>
                <c:pt idx="997">
                  <c:v>486.79899999999998</c:v>
                </c:pt>
                <c:pt idx="998">
                  <c:v>488.65840000000009</c:v>
                </c:pt>
                <c:pt idx="999">
                  <c:v>491.00619999999998</c:v>
                </c:pt>
                <c:pt idx="1000">
                  <c:v>477.26819999999998</c:v>
                </c:pt>
                <c:pt idx="1001">
                  <c:v>484.98100000000005</c:v>
                </c:pt>
                <c:pt idx="1002">
                  <c:v>479.041</c:v>
                </c:pt>
                <c:pt idx="1003">
                  <c:v>477.00040000000001</c:v>
                </c:pt>
                <c:pt idx="1004">
                  <c:v>483.72640000000001</c:v>
                </c:pt>
                <c:pt idx="1005">
                  <c:v>497.76560000000001</c:v>
                </c:pt>
                <c:pt idx="1006">
                  <c:v>500.596</c:v>
                </c:pt>
                <c:pt idx="1007">
                  <c:v>512.67460000000005</c:v>
                </c:pt>
                <c:pt idx="1008">
                  <c:v>512.58400000000006</c:v>
                </c:pt>
                <c:pt idx="1009">
                  <c:v>511.02679999999998</c:v>
                </c:pt>
                <c:pt idx="1010">
                  <c:v>514.8248000000001</c:v>
                </c:pt>
                <c:pt idx="1011">
                  <c:v>518.13640000000009</c:v>
                </c:pt>
                <c:pt idx="1012">
                  <c:v>506.8528</c:v>
                </c:pt>
                <c:pt idx="1013">
                  <c:v>510.65139999999991</c:v>
                </c:pt>
                <c:pt idx="1014">
                  <c:v>503.26399999999995</c:v>
                </c:pt>
                <c:pt idx="1015">
                  <c:v>498.79340000000002</c:v>
                </c:pt>
                <c:pt idx="1016">
                  <c:v>490.43760000000003</c:v>
                </c:pt>
                <c:pt idx="1017">
                  <c:v>497.63500000000005</c:v>
                </c:pt>
                <c:pt idx="1018">
                  <c:v>490.74120000000005</c:v>
                </c:pt>
                <c:pt idx="1019">
                  <c:v>493.07979999999998</c:v>
                </c:pt>
                <c:pt idx="1020">
                  <c:v>495.90039999999999</c:v>
                </c:pt>
                <c:pt idx="1021">
                  <c:v>498.23919999999998</c:v>
                </c:pt>
                <c:pt idx="1022">
                  <c:v>486.98</c:v>
                </c:pt>
                <c:pt idx="1023">
                  <c:v>492.71519999999998</c:v>
                </c:pt>
                <c:pt idx="1024">
                  <c:v>496.01939999999996</c:v>
                </c:pt>
                <c:pt idx="1025">
                  <c:v>491.07319999999999</c:v>
                </c:pt>
                <c:pt idx="1026">
                  <c:v>491.95280000000002</c:v>
                </c:pt>
                <c:pt idx="1027">
                  <c:v>506.8986000000001</c:v>
                </c:pt>
                <c:pt idx="1028">
                  <c:v>512.6232</c:v>
                </c:pt>
                <c:pt idx="1029">
                  <c:v>511.07420000000002</c:v>
                </c:pt>
                <c:pt idx="1030">
                  <c:v>507.59100000000007</c:v>
                </c:pt>
                <c:pt idx="1031">
                  <c:v>515.25240000000008</c:v>
                </c:pt>
                <c:pt idx="1032">
                  <c:v>503.04160000000002</c:v>
                </c:pt>
                <c:pt idx="1033">
                  <c:v>498.09960000000001</c:v>
                </c:pt>
                <c:pt idx="1034">
                  <c:v>503.33320000000003</c:v>
                </c:pt>
                <c:pt idx="1035">
                  <c:v>512.92919999999992</c:v>
                </c:pt>
                <c:pt idx="1036">
                  <c:v>509.44219999999996</c:v>
                </c:pt>
                <c:pt idx="1037">
                  <c:v>520.96940000000006</c:v>
                </c:pt>
                <c:pt idx="1038">
                  <c:v>513.13319999999999</c:v>
                </c:pt>
                <c:pt idx="1039">
                  <c:v>499.00420000000003</c:v>
                </c:pt>
                <c:pt idx="1040">
                  <c:v>497.45640000000003</c:v>
                </c:pt>
                <c:pt idx="1041">
                  <c:v>493.49220000000003</c:v>
                </c:pt>
                <c:pt idx="1042">
                  <c:v>479.85380000000004</c:v>
                </c:pt>
                <c:pt idx="1043">
                  <c:v>492.33699999999999</c:v>
                </c:pt>
                <c:pt idx="1044">
                  <c:v>496.60200000000003</c:v>
                </c:pt>
                <c:pt idx="1045">
                  <c:v>496.5068</c:v>
                </c:pt>
                <c:pt idx="1046">
                  <c:v>503.17980000000006</c:v>
                </c:pt>
                <c:pt idx="1047">
                  <c:v>508.40719999999999</c:v>
                </c:pt>
                <c:pt idx="1048">
                  <c:v>503.96180000000004</c:v>
                </c:pt>
                <c:pt idx="1049">
                  <c:v>508.21879999999999</c:v>
                </c:pt>
                <c:pt idx="1050">
                  <c:v>509.57219999999995</c:v>
                </c:pt>
                <c:pt idx="1051">
                  <c:v>503.19879999999995</c:v>
                </c:pt>
                <c:pt idx="1052">
                  <c:v>503.59</c:v>
                </c:pt>
                <c:pt idx="1053">
                  <c:v>505.42600000000004</c:v>
                </c:pt>
                <c:pt idx="1054">
                  <c:v>517.39439999999991</c:v>
                </c:pt>
                <c:pt idx="1055">
                  <c:v>522.60419999999999</c:v>
                </c:pt>
                <c:pt idx="1056">
                  <c:v>542.76840000000004</c:v>
                </c:pt>
                <c:pt idx="1057">
                  <c:v>551.35619999999994</c:v>
                </c:pt>
                <c:pt idx="1058">
                  <c:v>559.45619999999997</c:v>
                </c:pt>
                <c:pt idx="1059">
                  <c:v>566.58220000000006</c:v>
                </c:pt>
                <c:pt idx="1060">
                  <c:v>565.03520000000003</c:v>
                </c:pt>
                <c:pt idx="1061">
                  <c:v>557.697</c:v>
                </c:pt>
                <c:pt idx="1062">
                  <c:v>572.53140000000008</c:v>
                </c:pt>
                <c:pt idx="1063">
                  <c:v>580.13459999999998</c:v>
                </c:pt>
                <c:pt idx="1064">
                  <c:v>574.24459999999999</c:v>
                </c:pt>
                <c:pt idx="1065">
                  <c:v>581.84839999999997</c:v>
                </c:pt>
                <c:pt idx="1066">
                  <c:v>591.85379999999986</c:v>
                </c:pt>
                <c:pt idx="1067">
                  <c:v>589.33359999999993</c:v>
                </c:pt>
                <c:pt idx="1068">
                  <c:v>587.77940000000001</c:v>
                </c:pt>
                <c:pt idx="1069">
                  <c:v>593.92840000000001</c:v>
                </c:pt>
                <c:pt idx="1070">
                  <c:v>603.44219999999984</c:v>
                </c:pt>
                <c:pt idx="1071">
                  <c:v>603.81000000000006</c:v>
                </c:pt>
                <c:pt idx="1072">
                  <c:v>602.25599999999997</c:v>
                </c:pt>
                <c:pt idx="1073">
                  <c:v>602.1468000000001</c:v>
                </c:pt>
                <c:pt idx="1074">
                  <c:v>600.59339999999997</c:v>
                </c:pt>
                <c:pt idx="1075">
                  <c:v>587.50159999999994</c:v>
                </c:pt>
                <c:pt idx="1076">
                  <c:v>583.54399999999998</c:v>
                </c:pt>
                <c:pt idx="1077">
                  <c:v>586.31640000000004</c:v>
                </c:pt>
                <c:pt idx="1078">
                  <c:v>591.49080000000004</c:v>
                </c:pt>
                <c:pt idx="1079">
                  <c:v>587.05860000000007</c:v>
                </c:pt>
                <c:pt idx="1080">
                  <c:v>588.3954</c:v>
                </c:pt>
                <c:pt idx="1081">
                  <c:v>585.88520000000005</c:v>
                </c:pt>
                <c:pt idx="1082">
                  <c:v>582.89279999999997</c:v>
                </c:pt>
                <c:pt idx="1083">
                  <c:v>577.98019999999997</c:v>
                </c:pt>
                <c:pt idx="1084">
                  <c:v>584.59140000000002</c:v>
                </c:pt>
                <c:pt idx="1085">
                  <c:v>599.83659999999998</c:v>
                </c:pt>
                <c:pt idx="1086">
                  <c:v>605.48400000000004</c:v>
                </c:pt>
                <c:pt idx="1087">
                  <c:v>613.04640000000006</c:v>
                </c:pt>
                <c:pt idx="1088">
                  <c:v>621.56659999999999</c:v>
                </c:pt>
                <c:pt idx="1089">
                  <c:v>628.16520000000003</c:v>
                </c:pt>
                <c:pt idx="1090">
                  <c:v>630.92139999999995</c:v>
                </c:pt>
                <c:pt idx="1091">
                  <c:v>633.68340000000012</c:v>
                </c:pt>
                <c:pt idx="1092">
                  <c:v>635.48260000000005</c:v>
                </c:pt>
                <c:pt idx="1093">
                  <c:v>638.71800000000007</c:v>
                </c:pt>
                <c:pt idx="1094">
                  <c:v>639.07860000000005</c:v>
                </c:pt>
                <c:pt idx="1095">
                  <c:v>628.42319999999995</c:v>
                </c:pt>
                <c:pt idx="1096">
                  <c:v>629.26520000000005</c:v>
                </c:pt>
                <c:pt idx="1097">
                  <c:v>626.27479999999991</c:v>
                </c:pt>
                <c:pt idx="1098">
                  <c:v>625.19720000000007</c:v>
                </c:pt>
                <c:pt idx="1099">
                  <c:v>626.51380000000006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33504"/>
        <c:axId val="39747968"/>
      </c:scatterChart>
      <c:valAx>
        <c:axId val="39733504"/>
        <c:scaling>
          <c:orientation val="minMax"/>
          <c:max val="1500"/>
          <c:min val="7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Raman shift(cm</a:t>
                </a:r>
                <a:r>
                  <a:rPr lang="en-US" dirty="0"/>
                  <a:t>^-1)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747968"/>
        <c:crosses val="autoZero"/>
        <c:crossBetween val="midCat"/>
      </c:valAx>
      <c:valAx>
        <c:axId val="39747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Intensity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u.a</a:t>
                </a:r>
                <a:r>
                  <a:rPr lang="en-US" dirty="0" smtClean="0"/>
                  <a:t>.)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733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480C-8816-453F-A245-943A2AE9D2CF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2AEE-B9A2-472E-B0C7-9180940CA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bluecircle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Diabetes-type1/PublishingImages/M725436-Diabetes_blood_testing-SPL.176x176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scotland.com/images/RbwK6WztbjrTViVx27xg07f050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s.ethz.ch/research/projects/glucose/glu_2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hcp.jrc.ec.europa.eu/our_labs/hts/autofluorescence-microscopy-a-non-destructive-tool-to-monitor-mitochondrial-toxicit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http://www.diabetesbluecircle.org/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Cong’s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 standard. Picture: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http://www.nhs.uk/Conditions/Diabetes-type1/PublishingImages/M725436-Diabetes_blood_testing-SPL.176x176.jpg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</a:t>
            </a:r>
            <a:r>
              <a:rPr lang="en-US" dirty="0" smtClean="0">
                <a:hlinkClick r:id="rId3"/>
              </a:rPr>
              <a:t>http://www.computescotland.com/images/RbwK6WztbjrTViVx27xg07f050.jpg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</a:t>
            </a:r>
            <a:r>
              <a:rPr lang="en-US" dirty="0" smtClean="0">
                <a:hlinkClick r:id="rId3"/>
              </a:rPr>
              <a:t>http://www.lss.ethz.ch/research/projects/glucose/glu_2.png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http://ihcp.jrc.ec.europa.eu/our_labs/hts/autofluorescence-microscopy-a-non-destructive-tool-to-monitor-mitochondrial-toxicity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2AEE-B9A2-472E-B0C7-9180940CA6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5D12C2E-8D10-4596-B6D6-7E186E79851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0A21432-5485-434A-8699-BF6657D0E8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543800" cy="1524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Non-Invasive Glucose Monitoring Device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467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Presenter: Cong Zhang</a:t>
            </a:r>
          </a:p>
          <a:p>
            <a:r>
              <a:rPr lang="en-US" dirty="0" smtClean="0"/>
              <a:t>Group 20</a:t>
            </a:r>
          </a:p>
          <a:p>
            <a:r>
              <a:rPr lang="en-US" dirty="0" smtClean="0"/>
              <a:t>Team Members: Nelson Wu and Tom Zhou</a:t>
            </a:r>
          </a:p>
          <a:p>
            <a:r>
              <a:rPr lang="en-US" dirty="0" smtClean="0"/>
              <a:t>Client: Dr. Jeffrey Brooks, D.P.M.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</a:t>
            </a:r>
            <a:r>
              <a:rPr lang="en-US" dirty="0" smtClean="0"/>
              <a:t>Acoustic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687" y="533400"/>
            <a:ext cx="68580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laser pulse to heat tissue</a:t>
            </a:r>
          </a:p>
          <a:p>
            <a:r>
              <a:rPr lang="en-US" dirty="0" smtClean="0"/>
              <a:t>Measure </a:t>
            </a:r>
            <a:r>
              <a:rPr lang="en-US" dirty="0"/>
              <a:t>thermal tissue expansion </a:t>
            </a:r>
            <a:r>
              <a:rPr lang="en-US" dirty="0" smtClean="0"/>
              <a:t>and acoustic wave</a:t>
            </a:r>
          </a:p>
          <a:p>
            <a:r>
              <a:rPr lang="en-US" dirty="0" smtClean="0"/>
              <a:t>Calculate fluid viscosity and correlative glucose concentration</a:t>
            </a:r>
            <a:endParaRPr lang="en-US" dirty="0"/>
          </a:p>
        </p:txBody>
      </p:sp>
      <p:pic>
        <p:nvPicPr>
          <p:cNvPr id="5122" name="Picture 2" descr="http://www.lss.ethz.ch/research/projects/glucose/glu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08052"/>
            <a:ext cx="4391025" cy="2337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Tissue </a:t>
            </a:r>
            <a:r>
              <a:rPr lang="en-US" dirty="0" err="1" smtClean="0"/>
              <a:t>Autofluorescence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810000" cy="3886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n-US" dirty="0" err="1" smtClean="0"/>
              <a:t>nicotinamide</a:t>
            </a:r>
            <a:r>
              <a:rPr lang="en-US" dirty="0" smtClean="0"/>
              <a:t> adenine dinucleotide (NADH) and NAD(P)H, the phosphorylated derivative, release light</a:t>
            </a:r>
          </a:p>
          <a:p>
            <a:r>
              <a:rPr lang="en-US" dirty="0" smtClean="0"/>
              <a:t>Naturally found in body</a:t>
            </a:r>
          </a:p>
          <a:p>
            <a:r>
              <a:rPr lang="en-US" dirty="0" smtClean="0"/>
              <a:t>Concentrations change during glucose metabolism</a:t>
            </a:r>
          </a:p>
          <a:p>
            <a:r>
              <a:rPr lang="en-US" dirty="0" smtClean="0"/>
              <a:t>Massive delay between actual blood glucose levels and these metabolic derivatives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76" y="1066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82000" cy="1600200"/>
          </a:xfrm>
        </p:spPr>
        <p:txBody>
          <a:bodyPr>
            <a:normAutofit/>
          </a:bodyPr>
          <a:lstStyle/>
          <a:p>
            <a:r>
              <a:rPr lang="en-US" sz="4400" dirty="0"/>
              <a:t>Near IR and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315200" cy="1905000"/>
          </a:xfrm>
        </p:spPr>
        <p:txBody>
          <a:bodyPr/>
          <a:lstStyle/>
          <a:p>
            <a:r>
              <a:rPr lang="en-US" dirty="0" smtClean="0"/>
              <a:t>Glucose scatters light characteristic of bonds in the molecule </a:t>
            </a:r>
          </a:p>
          <a:p>
            <a:r>
              <a:rPr lang="en-US" dirty="0" smtClean="0"/>
              <a:t>Interactions between photons and the electron cloud of glucose produce unique scattering spectra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03" y="3200400"/>
            <a:ext cx="3833394" cy="19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40" y="1422990"/>
            <a:ext cx="4425733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 IR and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648740" cy="3886200"/>
          </a:xfrm>
        </p:spPr>
        <p:txBody>
          <a:bodyPr/>
          <a:lstStyle/>
          <a:p>
            <a:r>
              <a:rPr lang="en-US" dirty="0" smtClean="0"/>
              <a:t>Directly measures glucose</a:t>
            </a:r>
          </a:p>
          <a:p>
            <a:r>
              <a:rPr lang="en-US" dirty="0" smtClean="0"/>
              <a:t>Near IR show strong water spectra</a:t>
            </a:r>
          </a:p>
          <a:p>
            <a:r>
              <a:rPr lang="en-US" dirty="0" smtClean="0"/>
              <a:t>Raman lack water spectra but is a weaker effect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5582908">
            <a:off x="6183109" y="1816912"/>
            <a:ext cx="533400" cy="33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Deliver a </a:t>
            </a:r>
            <a:r>
              <a:rPr lang="en-US" sz="3200" b="1" dirty="0"/>
              <a:t>user-friendly</a:t>
            </a:r>
            <a:r>
              <a:rPr lang="en-US" sz="3200" dirty="0"/>
              <a:t>, </a:t>
            </a:r>
            <a:r>
              <a:rPr lang="en-US" sz="3200" b="1" dirty="0"/>
              <a:t>noninvasive</a:t>
            </a:r>
            <a:r>
              <a:rPr lang="en-US" sz="3200" dirty="0"/>
              <a:t>, and </a:t>
            </a:r>
            <a:r>
              <a:rPr lang="en-US" sz="3200" b="1" dirty="0"/>
              <a:t>portable</a:t>
            </a:r>
            <a:r>
              <a:rPr lang="en-US" sz="3200" dirty="0"/>
              <a:t> device that can </a:t>
            </a:r>
            <a:r>
              <a:rPr lang="en-US" sz="3200" b="1" dirty="0"/>
              <a:t>accurately</a:t>
            </a:r>
            <a:r>
              <a:rPr lang="en-US" sz="3200" dirty="0"/>
              <a:t> measure and display the user’s transient </a:t>
            </a:r>
            <a:r>
              <a:rPr lang="en-US" sz="3200" dirty="0" smtClean="0"/>
              <a:t>blood glucose concentration.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User-Friendly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will be population of adults with </a:t>
            </a:r>
            <a:r>
              <a:rPr lang="en-US" dirty="0"/>
              <a:t>diabetes mellitus in the US </a:t>
            </a:r>
            <a:endParaRPr lang="en-US" dirty="0" smtClean="0"/>
          </a:p>
          <a:p>
            <a:r>
              <a:rPr lang="en-US" dirty="0" smtClean="0"/>
              <a:t>User-friendly entails majority of user are able to operate device with minimal effort, practice, and </a:t>
            </a:r>
            <a:r>
              <a:rPr lang="en-US" dirty="0"/>
              <a:t>user </a:t>
            </a:r>
            <a:r>
              <a:rPr lang="en-US" dirty="0" smtClean="0"/>
              <a:t>error</a:t>
            </a:r>
          </a:p>
          <a:p>
            <a:endParaRPr lang="en-US" dirty="0" smtClean="0"/>
          </a:p>
          <a:p>
            <a:r>
              <a:rPr lang="en-US" dirty="0" smtClean="0"/>
              <a:t>Device gives result in less than one minute</a:t>
            </a:r>
          </a:p>
          <a:p>
            <a:r>
              <a:rPr lang="en-US" dirty="0" smtClean="0"/>
              <a:t>Device displays blood glucose concentration in standard units of mg glucose/</a:t>
            </a:r>
            <a:r>
              <a:rPr lang="en-US" dirty="0" err="1" smtClean="0"/>
              <a:t>dL</a:t>
            </a:r>
            <a:r>
              <a:rPr lang="en-US" dirty="0" smtClean="0"/>
              <a:t> blood</a:t>
            </a:r>
          </a:p>
          <a:p>
            <a:r>
              <a:rPr lang="en-US" dirty="0" smtClean="0"/>
              <a:t>Device visually warn user on detecting dangerous glucose levels (&gt;200mg/</a:t>
            </a:r>
            <a:r>
              <a:rPr lang="en-US" dirty="0" err="1" smtClean="0"/>
              <a:t>dL</a:t>
            </a:r>
            <a:r>
              <a:rPr lang="en-US" dirty="0" smtClean="0"/>
              <a:t> or &lt;70mg/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Non-invasive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/>
              <a:t>glucose </a:t>
            </a:r>
            <a:r>
              <a:rPr lang="en-US" dirty="0" smtClean="0"/>
              <a:t>concentration in the blood without employing implanted parts or physically puncture the user</a:t>
            </a:r>
          </a:p>
          <a:p>
            <a:r>
              <a:rPr lang="en-US" dirty="0" smtClean="0"/>
              <a:t>No successful non-invasive device on market</a:t>
            </a:r>
          </a:p>
          <a:p>
            <a:pPr lvl="1"/>
            <a:r>
              <a:rPr lang="en-US" dirty="0" smtClean="0"/>
              <a:t>Finger-pricks is minimally invasive</a:t>
            </a:r>
          </a:p>
          <a:p>
            <a:pPr lvl="1"/>
            <a:r>
              <a:rPr lang="en-US" dirty="0" smtClean="0"/>
              <a:t>Reverse </a:t>
            </a:r>
            <a:r>
              <a:rPr lang="en-US" dirty="0" err="1" smtClean="0"/>
              <a:t>iontophoresis</a:t>
            </a:r>
            <a:r>
              <a:rPr lang="en-US" dirty="0" smtClean="0"/>
              <a:t> causes rashes and needs daily finger-prick calibration</a:t>
            </a:r>
          </a:p>
        </p:txBody>
      </p:sp>
    </p:spTree>
    <p:extLst>
      <p:ext uri="{BB962C8B-B14F-4D97-AF65-F5344CB8AC3E}">
        <p14:creationId xmlns:p14="http://schemas.microsoft.com/office/powerpoint/2010/main" val="40756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200400"/>
          </a:xfrm>
        </p:spPr>
        <p:txBody>
          <a:bodyPr/>
          <a:lstStyle/>
          <a:p>
            <a:r>
              <a:rPr lang="en-US" dirty="0" smtClean="0"/>
              <a:t>Device is transportable </a:t>
            </a:r>
            <a:r>
              <a:rPr lang="en-US" dirty="0"/>
              <a:t>and usable in </a:t>
            </a:r>
            <a:r>
              <a:rPr lang="en-US" dirty="0" smtClean="0"/>
              <a:t>everyday settings </a:t>
            </a:r>
          </a:p>
          <a:p>
            <a:pPr lvl="1"/>
            <a:r>
              <a:rPr lang="en-US" dirty="0" smtClean="0"/>
              <a:t>Lighter than 5 </a:t>
            </a:r>
            <a:r>
              <a:rPr lang="en-US" dirty="0" err="1" smtClean="0"/>
              <a:t>lb</a:t>
            </a:r>
            <a:endParaRPr lang="en-US" dirty="0" smtClean="0"/>
          </a:p>
          <a:p>
            <a:pPr lvl="1"/>
            <a:r>
              <a:rPr lang="en-US" dirty="0" smtClean="0"/>
              <a:t>Smaller than quarter of a cubic foot</a:t>
            </a:r>
          </a:p>
          <a:p>
            <a:r>
              <a:rPr lang="en-US" dirty="0" smtClean="0"/>
              <a:t>Durable, no loose parts</a:t>
            </a:r>
          </a:p>
          <a:p>
            <a:r>
              <a:rPr lang="en-US" dirty="0" smtClean="0"/>
              <a:t>Contains internal power supply for month of testing</a:t>
            </a:r>
          </a:p>
          <a:p>
            <a:pPr lvl="1"/>
            <a:r>
              <a:rPr lang="en-US" dirty="0" smtClean="0"/>
              <a:t>Majority of energy used in computing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8863" y="4774700"/>
                <a:ext cx="4504758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</a:rPr>
                        <m:t>h𝑟</m:t>
                      </m:r>
                      <m:r>
                        <a:rPr lang="en-US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  <m:r>
                            <a:rPr lang="en-US" i="1">
                              <a:latin typeface="Cambria Math"/>
                            </a:rPr>
                            <m:t>𝑊𝑎𝑡𝑡𝑠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𝑑𝑒𝑣𝑖𝑐𝑒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𝑑𝑒𝑣𝑖𝑐𝑒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  <m:r>
                            <a:rPr lang="en-US" i="1">
                              <a:latin typeface="Cambria Math"/>
                            </a:rPr>
                            <m:t>𝑣𝑜𝑙𝑡𝑠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10. 0 </m:t>
                      </m:r>
                      <m:r>
                        <a:rPr lang="en-US" i="1">
                          <a:latin typeface="Cambria Math"/>
                        </a:rPr>
                        <m:t>𝑊𝑎𝑡𝑡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h𝑟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863" y="4774700"/>
                <a:ext cx="4504758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3941" y="3941120"/>
                <a:ext cx="4480714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4 </m:t>
                          </m:r>
                          <m:r>
                            <a:rPr lang="en-US" i="1">
                              <a:latin typeface="Cambria Math"/>
                            </a:rPr>
                            <m:t>𝑡𝑒𝑠𝑡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𝑑𝑎𝑦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30 </m:t>
                          </m:r>
                          <m:r>
                            <a:rPr lang="en-US" i="1">
                              <a:latin typeface="Cambria Math"/>
                            </a:rPr>
                            <m:t>𝑑𝑎𝑦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𝑚𝑜𝑛𝑡h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𝑚𝑖𝑛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𝑡𝑒𝑠𝑡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</a:rPr>
                            <m:t>𝑚𝑖𝑛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h𝑟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𝑚𝑜𝑛𝑡h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41" y="3941120"/>
                <a:ext cx="4480714" cy="665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6781800" y="4876800"/>
            <a:ext cx="1611821" cy="5162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667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ange from 50mg/</a:t>
            </a:r>
            <a:r>
              <a:rPr lang="en-US" dirty="0" err="1" smtClean="0"/>
              <a:t>dL</a:t>
            </a:r>
            <a:r>
              <a:rPr lang="en-US" dirty="0" smtClean="0"/>
              <a:t> to 400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Device reading must be within 10% of reading from a standard commercial “finger-prick” device 95% of the time or better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200400" cy="21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3914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Recreate Raman spec results using 1M glucose with 785 nm</a:t>
            </a:r>
            <a:r>
              <a:rPr lang="en-US" dirty="0"/>
              <a:t>, 0.5 </a:t>
            </a:r>
            <a:r>
              <a:rPr lang="en-US" dirty="0" err="1"/>
              <a:t>mW</a:t>
            </a:r>
            <a:r>
              <a:rPr lang="en-US" dirty="0"/>
              <a:t> </a:t>
            </a:r>
            <a:r>
              <a:rPr lang="en-US" dirty="0" smtClean="0"/>
              <a:t>laser</a:t>
            </a:r>
          </a:p>
          <a:p>
            <a:r>
              <a:rPr lang="en-US" dirty="0" smtClean="0"/>
              <a:t>Publication used physiological concentrations of glucose </a:t>
            </a:r>
            <a:r>
              <a:rPr lang="en-US" dirty="0"/>
              <a:t>with  785 nm, </a:t>
            </a:r>
            <a:r>
              <a:rPr lang="en-US" dirty="0" smtClean="0"/>
              <a:t>15 </a:t>
            </a:r>
            <a:r>
              <a:rPr lang="en-US" dirty="0" err="1"/>
              <a:t>mW</a:t>
            </a:r>
            <a:r>
              <a:rPr lang="en-US" dirty="0"/>
              <a:t> laser</a:t>
            </a:r>
          </a:p>
        </p:txBody>
      </p:sp>
      <p:pic>
        <p:nvPicPr>
          <p:cNvPr id="7" name="Picture 4" descr="Figure 2 Raman spectra of glucose solu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692350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47541"/>
              </p:ext>
            </p:extLst>
          </p:nvPr>
        </p:nvGraphicFramePr>
        <p:xfrm>
          <a:off x="445435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>
            <a:off x="6400800" y="3355675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74775" y="2620992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symbol?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1644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228" r="30316" b="34690"/>
          <a:stretch/>
        </p:blipFill>
        <p:spPr bwMode="auto">
          <a:xfrm>
            <a:off x="102296" y="1371600"/>
            <a:ext cx="8818325" cy="2932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 Zhang</a:t>
            </a:r>
          </a:p>
          <a:p>
            <a:pPr lvl="1"/>
            <a:r>
              <a:rPr lang="en-US" dirty="0" smtClean="0"/>
              <a:t>Primary Programmer</a:t>
            </a:r>
          </a:p>
          <a:p>
            <a:pPr lvl="1"/>
            <a:r>
              <a:rPr lang="en-US" dirty="0" smtClean="0"/>
              <a:t>Primary contact to research contacts</a:t>
            </a:r>
          </a:p>
          <a:p>
            <a:r>
              <a:rPr lang="en-US" dirty="0" smtClean="0"/>
              <a:t>Nelson Wu</a:t>
            </a:r>
          </a:p>
          <a:p>
            <a:pPr lvl="1"/>
            <a:r>
              <a:rPr lang="en-US" dirty="0" smtClean="0"/>
              <a:t>Primary contact to Client</a:t>
            </a:r>
          </a:p>
          <a:p>
            <a:pPr lvl="1"/>
            <a:r>
              <a:rPr lang="en-US" dirty="0" smtClean="0"/>
              <a:t>Secondary Programmer</a:t>
            </a:r>
          </a:p>
          <a:p>
            <a:pPr lvl="1"/>
            <a:r>
              <a:rPr lang="en-US" dirty="0" smtClean="0"/>
              <a:t>Web Page Manager</a:t>
            </a:r>
          </a:p>
          <a:p>
            <a:r>
              <a:rPr lang="en-US" dirty="0" smtClean="0"/>
              <a:t>Tom Zhou</a:t>
            </a:r>
          </a:p>
          <a:p>
            <a:pPr lvl="1"/>
            <a:r>
              <a:rPr lang="en-US" dirty="0" smtClean="0"/>
              <a:t>Primary Designer</a:t>
            </a:r>
          </a:p>
          <a:p>
            <a:pPr lvl="1"/>
            <a:r>
              <a:rPr lang="en-US" dirty="0" smtClean="0"/>
              <a:t>Secondary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Kong et al. “Clinical Feasibility of Raman Spectroscopy for Quantitative Blood Glucose Measurement.” </a:t>
            </a:r>
            <a:r>
              <a:rPr lang="en-US" dirty="0" smtClean="0"/>
              <a:t>	Massachusetts </a:t>
            </a:r>
            <a:r>
              <a:rPr lang="en-US" dirty="0"/>
              <a:t>Institute of Technology. 2011. </a:t>
            </a:r>
          </a:p>
          <a:p>
            <a:pPr marL="0" indent="0">
              <a:buNone/>
            </a:pPr>
            <a:r>
              <a:rPr lang="en-US" dirty="0" err="1"/>
              <a:t>Larin</a:t>
            </a:r>
            <a:r>
              <a:rPr lang="en-US" dirty="0"/>
              <a:t>, K. V., M. S. </a:t>
            </a:r>
            <a:r>
              <a:rPr lang="en-US" dirty="0" err="1"/>
              <a:t>Eledrisi</a:t>
            </a:r>
            <a:r>
              <a:rPr lang="en-US" dirty="0"/>
              <a:t>, M. </a:t>
            </a:r>
            <a:r>
              <a:rPr lang="en-US" dirty="0" err="1"/>
              <a:t>Motamedi</a:t>
            </a:r>
            <a:r>
              <a:rPr lang="en-US" dirty="0"/>
              <a:t>, and R. O. </a:t>
            </a:r>
            <a:r>
              <a:rPr lang="en-US" dirty="0" err="1"/>
              <a:t>Esenaliev</a:t>
            </a:r>
            <a:r>
              <a:rPr lang="en-US" dirty="0"/>
              <a:t>. "Noninvasive Blood Glucose Monitoring With </a:t>
            </a:r>
            <a:r>
              <a:rPr lang="en-US" dirty="0" smtClean="0"/>
              <a:t>	Optical </a:t>
            </a:r>
            <a:r>
              <a:rPr lang="en-US" dirty="0"/>
              <a:t>Coherence Tomography: A Pilot Study In Human Subjects ." Diabetes Care 25.12 (2002): </a:t>
            </a:r>
            <a:r>
              <a:rPr lang="en-US" dirty="0" smtClean="0"/>
              <a:t>	2263-2267</a:t>
            </a:r>
            <a:r>
              <a:rPr lang="en-US" dirty="0"/>
              <a:t>. Print.</a:t>
            </a:r>
          </a:p>
          <a:p>
            <a:pPr marL="0" indent="0">
              <a:buNone/>
            </a:pPr>
            <a:r>
              <a:rPr lang="en-US" dirty="0" err="1"/>
              <a:t>Pishko</a:t>
            </a:r>
            <a:r>
              <a:rPr lang="en-US" dirty="0"/>
              <a:t>, Michael V.. "Analysis: Glucose Monitoring By Reverse </a:t>
            </a:r>
            <a:r>
              <a:rPr lang="en-US" dirty="0" err="1"/>
              <a:t>Iontophoresis</a:t>
            </a:r>
            <a:r>
              <a:rPr lang="en-US" dirty="0"/>
              <a:t>." Diabetes Technology Therapeutics </a:t>
            </a:r>
            <a:r>
              <a:rPr lang="en-US" dirty="0" smtClean="0"/>
              <a:t>	2.2 </a:t>
            </a:r>
            <a:r>
              <a:rPr lang="en-US" dirty="0"/>
              <a:t>(2000): 209-210. Print.</a:t>
            </a:r>
          </a:p>
          <a:p>
            <a:pPr marL="0" indent="0">
              <a:buNone/>
            </a:pPr>
            <a:r>
              <a:rPr lang="en-US" dirty="0" err="1"/>
              <a:t>Plaitez</a:t>
            </a:r>
            <a:r>
              <a:rPr lang="en-US" dirty="0"/>
              <a:t>, Miguel, Tobias </a:t>
            </a:r>
            <a:r>
              <a:rPr lang="en-US" dirty="0" err="1"/>
              <a:t>Leiblein</a:t>
            </a:r>
            <a:r>
              <a:rPr lang="en-US" dirty="0"/>
              <a:t>, and Alexander Bauer. "In Vivo Noninvasive Monitoring of Glucose </a:t>
            </a:r>
            <a:r>
              <a:rPr lang="en-US" dirty="0" smtClean="0"/>
              <a:t>	Concentration </a:t>
            </a:r>
            <a:r>
              <a:rPr lang="en-US" dirty="0"/>
              <a:t>in Human Epidermis by Mid-Infrared Pulsed </a:t>
            </a:r>
            <a:r>
              <a:rPr lang="en-US" dirty="0" err="1"/>
              <a:t>Photoacoustic</a:t>
            </a:r>
            <a:r>
              <a:rPr lang="en-US" dirty="0"/>
              <a:t> Spectroscopy." Analytical </a:t>
            </a:r>
            <a:r>
              <a:rPr lang="en-US" dirty="0" smtClean="0"/>
              <a:t>	Chemistry </a:t>
            </a:r>
            <a:r>
              <a:rPr lang="en-US" dirty="0"/>
              <a:t>85.2 (2013): 1013-1020. Print.</a:t>
            </a:r>
          </a:p>
          <a:p>
            <a:pPr marL="0" indent="0">
              <a:buNone/>
            </a:pPr>
            <a:r>
              <a:rPr lang="en-US" dirty="0"/>
              <a:t>Potts, </a:t>
            </a:r>
            <a:r>
              <a:rPr lang="en-US" dirty="0" err="1"/>
              <a:t>Russel</a:t>
            </a:r>
            <a:r>
              <a:rPr lang="en-US" dirty="0"/>
              <a:t>, Janet </a:t>
            </a:r>
            <a:r>
              <a:rPr lang="en-US" dirty="0" err="1"/>
              <a:t>Tamada</a:t>
            </a:r>
            <a:r>
              <a:rPr lang="en-US" dirty="0"/>
              <a:t>, and </a:t>
            </a:r>
            <a:r>
              <a:rPr lang="en-US" dirty="0" err="1"/>
              <a:t>Micheal</a:t>
            </a:r>
            <a:r>
              <a:rPr lang="en-US" dirty="0"/>
              <a:t> </a:t>
            </a:r>
            <a:r>
              <a:rPr lang="en-US" dirty="0" err="1"/>
              <a:t>Tearny</a:t>
            </a:r>
            <a:r>
              <a:rPr lang="en-US" dirty="0"/>
              <a:t>. "Glucose monitoring by reverse </a:t>
            </a:r>
            <a:r>
              <a:rPr lang="en-US" dirty="0" err="1"/>
              <a:t>iontophoresis</a:t>
            </a:r>
            <a:r>
              <a:rPr lang="en-US" dirty="0"/>
              <a:t>." </a:t>
            </a:r>
            <a:r>
              <a:rPr lang="en-US" dirty="0" smtClean="0"/>
              <a:t>	Diabetes/metabolism </a:t>
            </a:r>
            <a:r>
              <a:rPr lang="en-US" dirty="0"/>
              <a:t>research and reviews 18 (2002): 49-53. Print.</a:t>
            </a:r>
          </a:p>
          <a:p>
            <a:pPr marL="0" indent="0">
              <a:buNone/>
            </a:pPr>
            <a:r>
              <a:rPr lang="en-US" dirty="0"/>
              <a:t>Shao et al. “In Vivo Blood Glucose Quantification Using Raman Spectroscopy.” Fuzhou University. 2012.</a:t>
            </a:r>
          </a:p>
          <a:p>
            <a:pPr marL="0" indent="0">
              <a:buNone/>
            </a:pPr>
            <a:r>
              <a:rPr lang="en-US" dirty="0" err="1"/>
              <a:t>Thenadil</a:t>
            </a:r>
            <a:r>
              <a:rPr lang="en-US" dirty="0"/>
              <a:t>, Suresh, and Jessica </a:t>
            </a:r>
            <a:r>
              <a:rPr lang="en-US" dirty="0" err="1"/>
              <a:t>Rennert</a:t>
            </a:r>
            <a:r>
              <a:rPr lang="en-US" dirty="0"/>
              <a:t>. "Comparison of Glucose Concentration in Interstitial Fluid, and Capillary </a:t>
            </a:r>
            <a:r>
              <a:rPr lang="en-US" dirty="0" smtClean="0"/>
              <a:t>	and </a:t>
            </a:r>
            <a:r>
              <a:rPr lang="en-US" dirty="0"/>
              <a:t>Venous Blood During Rapid Changes in Blood Glucose Levels." Diabetes Technology &amp; </a:t>
            </a:r>
            <a:r>
              <a:rPr lang="en-US" dirty="0" smtClean="0"/>
              <a:t>	Therapeutics </a:t>
            </a:r>
            <a:r>
              <a:rPr lang="en-US" dirty="0"/>
              <a:t>3.3 (2004): 357-365. Print.</a:t>
            </a:r>
          </a:p>
          <a:p>
            <a:pPr marL="0" indent="0">
              <a:buNone/>
            </a:pPr>
            <a:r>
              <a:rPr lang="en-US" dirty="0"/>
              <a:t>Whiting, D., Weil, C., &amp; Shaw, J. (2011). IDF Diabetes Atlas: Global estimates of the prevalence of diabetes for </a:t>
            </a:r>
            <a:r>
              <a:rPr lang="en-US" dirty="0" smtClean="0"/>
              <a:t>	2011 </a:t>
            </a:r>
            <a:r>
              <a:rPr lang="en-US" dirty="0"/>
              <a:t>and 2030. Diabetes Research and Clinical Practice, 94(3), 311-321.</a:t>
            </a:r>
          </a:p>
          <a:p>
            <a:pPr marL="0" indent="0">
              <a:buNone/>
            </a:pPr>
            <a:r>
              <a:rPr lang="en-US" dirty="0" err="1"/>
              <a:t>Vashist</a:t>
            </a:r>
            <a:r>
              <a:rPr lang="en-US" dirty="0"/>
              <a:t>, </a:t>
            </a:r>
            <a:r>
              <a:rPr lang="en-US" dirty="0" err="1"/>
              <a:t>Sandeep</a:t>
            </a:r>
            <a:r>
              <a:rPr lang="en-US" dirty="0"/>
              <a:t>. "Non-invasive glucose monitoring technology in diabetes management: A review." </a:t>
            </a:r>
            <a:r>
              <a:rPr lang="en-US" dirty="0" err="1"/>
              <a:t>Analytica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Chimica</a:t>
            </a:r>
            <a:r>
              <a:rPr lang="en-US" dirty="0" smtClean="0"/>
              <a:t> </a:t>
            </a:r>
            <a:r>
              <a:rPr lang="en-US" dirty="0" err="1"/>
              <a:t>Acta</a:t>
            </a:r>
            <a:r>
              <a:rPr lang="en-US" dirty="0"/>
              <a:t> 750 (2012): 16-27. Print.</a:t>
            </a:r>
          </a:p>
          <a:p>
            <a:pPr marL="0" indent="0">
              <a:buNone/>
            </a:pPr>
            <a:r>
              <a:rPr lang="en-US" dirty="0"/>
              <a:t>Yang, </a:t>
            </a:r>
            <a:r>
              <a:rPr lang="en-US" dirty="0" err="1"/>
              <a:t>Chaoshin</a:t>
            </a:r>
            <a:r>
              <a:rPr lang="en-US" dirty="0"/>
              <a:t>, </a:t>
            </a:r>
            <a:r>
              <a:rPr lang="en-US" dirty="0" err="1"/>
              <a:t>Chiawei</a:t>
            </a:r>
            <a:r>
              <a:rPr lang="en-US" dirty="0"/>
              <a:t> Chang, and </a:t>
            </a:r>
            <a:r>
              <a:rPr lang="en-US" dirty="0" err="1"/>
              <a:t>Jenshinn</a:t>
            </a:r>
            <a:r>
              <a:rPr lang="en-US" dirty="0"/>
              <a:t> Lin. "A Comparison between Venous and Finger-Prick Blood </a:t>
            </a:r>
            <a:r>
              <a:rPr lang="en-US" dirty="0" smtClean="0"/>
              <a:t>	Sampling </a:t>
            </a:r>
            <a:r>
              <a:rPr lang="en-US" dirty="0"/>
              <a:t>on Values of Blood Glucose." International Conference on Nutrition and Food Sciences 39 </a:t>
            </a:r>
            <a:r>
              <a:rPr lang="en-US" dirty="0" smtClean="0"/>
              <a:t>	(</a:t>
            </a:r>
            <a:r>
              <a:rPr lang="en-US" dirty="0"/>
              <a:t>2012): 207-210. Print.</a:t>
            </a:r>
          </a:p>
          <a:p>
            <a:pPr marL="0" indent="0">
              <a:buNone/>
            </a:pPr>
            <a:r>
              <a:rPr lang="en-US" dirty="0"/>
              <a:t>Zhang, Ping, </a:t>
            </a:r>
            <a:r>
              <a:rPr lang="en-US" dirty="0" err="1"/>
              <a:t>Xinzhi</a:t>
            </a:r>
            <a:r>
              <a:rPr lang="en-US" dirty="0"/>
              <a:t> Zhang, and Jonathan Brown. "IDF Diabetes Atlas: Global estimates of the prevalence of </a:t>
            </a:r>
            <a:r>
              <a:rPr lang="en-US" dirty="0" smtClean="0"/>
              <a:t>	diabetes </a:t>
            </a:r>
            <a:r>
              <a:rPr lang="en-US" dirty="0"/>
              <a:t>for 2011 and 2030." Diabetes Research and Clinical Practice 87.3 (2010): 293-301.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Diabetes mellitus attributed </a:t>
            </a:r>
            <a:r>
              <a:rPr lang="en-US" dirty="0"/>
              <a:t>to malfunction of insulin </a:t>
            </a:r>
            <a:r>
              <a:rPr lang="en-US" dirty="0" smtClean="0"/>
              <a:t>production, a molecule that regulates blood </a:t>
            </a:r>
            <a:r>
              <a:rPr lang="en-US" dirty="0"/>
              <a:t>glucose concentrations within the </a:t>
            </a:r>
            <a:r>
              <a:rPr lang="en-US" dirty="0" smtClean="0"/>
              <a:t>body</a:t>
            </a:r>
          </a:p>
          <a:p>
            <a:pPr lvl="1"/>
            <a:r>
              <a:rPr lang="en-US" dirty="0"/>
              <a:t>Type 1</a:t>
            </a:r>
          </a:p>
          <a:p>
            <a:pPr lvl="1"/>
            <a:r>
              <a:rPr lang="en-US" dirty="0"/>
              <a:t>Type </a:t>
            </a:r>
            <a:r>
              <a:rPr lang="en-US" dirty="0" smtClean="0"/>
              <a:t>2</a:t>
            </a:r>
          </a:p>
          <a:p>
            <a:r>
              <a:rPr lang="en-US" dirty="0" smtClean="0"/>
              <a:t>Normal glucose level: 70 </a:t>
            </a:r>
            <a:r>
              <a:rPr lang="en-US" dirty="0"/>
              <a:t>to 110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en-US" dirty="0" smtClean="0"/>
              <a:t>Blood glucose spike </a:t>
            </a:r>
            <a:r>
              <a:rPr lang="en-US" dirty="0"/>
              <a:t>to </a:t>
            </a:r>
            <a:r>
              <a:rPr lang="en-US" dirty="0" smtClean="0"/>
              <a:t>180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after </a:t>
            </a:r>
            <a:r>
              <a:rPr lang="en-US" dirty="0" smtClean="0"/>
              <a:t>meals</a:t>
            </a:r>
          </a:p>
          <a:p>
            <a:pPr lvl="1"/>
            <a:r>
              <a:rPr lang="en-US" dirty="0" smtClean="0"/>
              <a:t>Normally brought </a:t>
            </a:r>
            <a:r>
              <a:rPr lang="en-US" dirty="0"/>
              <a:t>back down by insulin </a:t>
            </a:r>
            <a:endParaRPr lang="en-US" dirty="0" smtClean="0"/>
          </a:p>
          <a:p>
            <a:pPr lvl="1"/>
            <a:r>
              <a:rPr lang="en-US" dirty="0" smtClean="0"/>
              <a:t>Stay high for 3 </a:t>
            </a:r>
            <a:r>
              <a:rPr lang="en-US" dirty="0" err="1" smtClean="0"/>
              <a:t>hrs</a:t>
            </a:r>
            <a:r>
              <a:rPr lang="en-US" dirty="0" smtClean="0"/>
              <a:t> for people with 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2000: over </a:t>
            </a:r>
            <a:r>
              <a:rPr lang="en-US" dirty="0"/>
              <a:t>171 million people with diabetes </a:t>
            </a:r>
            <a:r>
              <a:rPr lang="en-US" dirty="0" smtClean="0"/>
              <a:t>worldwide</a:t>
            </a:r>
          </a:p>
          <a:p>
            <a:r>
              <a:rPr lang="en-US" dirty="0" smtClean="0"/>
              <a:t>Projected 2030: 366 million, </a:t>
            </a:r>
            <a:r>
              <a:rPr lang="en-US" dirty="0"/>
              <a:t>according to </a:t>
            </a:r>
            <a:r>
              <a:rPr lang="en-US" dirty="0" smtClean="0"/>
              <a:t>WHO</a:t>
            </a:r>
          </a:p>
          <a:p>
            <a:r>
              <a:rPr lang="en-US" dirty="0" smtClean="0"/>
              <a:t>In 2010, four million people died to diabetes</a:t>
            </a:r>
          </a:p>
          <a:p>
            <a:endParaRPr lang="en-US" dirty="0" smtClean="0"/>
          </a:p>
          <a:p>
            <a:r>
              <a:rPr lang="en-US" dirty="0" smtClean="0"/>
              <a:t>Cost US 132 billion, or 20% of total private healthcare spending (2002)</a:t>
            </a:r>
          </a:p>
        </p:txBody>
      </p:sp>
    </p:spTree>
    <p:extLst>
      <p:ext uri="{BB962C8B-B14F-4D97-AF65-F5344CB8AC3E}">
        <p14:creationId xmlns:p14="http://schemas.microsoft.com/office/powerpoint/2010/main" val="19851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b-ord.xx.fbcdn.net/hphotos-prn2/v/1373069_10202275497987982_445253208_n.jpg?oh=b597bdd1beb2b71a05fc0395a6db1192&amp;oe=524BAB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1442"/>
          <a:stretch/>
        </p:blipFill>
        <p:spPr bwMode="auto">
          <a:xfrm>
            <a:off x="981974" y="521899"/>
            <a:ext cx="7200900" cy="548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Finger-Prick </a:t>
            </a:r>
            <a:r>
              <a:rPr lang="en-US" dirty="0"/>
              <a:t>Glucose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733800" cy="4343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“Gold standard”</a:t>
            </a:r>
          </a:p>
          <a:p>
            <a:pPr lvl="1"/>
            <a:r>
              <a:rPr lang="en-US" dirty="0" smtClean="0"/>
              <a:t>Performs glucose oxidation and measures changes in sample</a:t>
            </a:r>
            <a:endParaRPr lang="en-US" dirty="0"/>
          </a:p>
          <a:p>
            <a:pPr lvl="1"/>
            <a:r>
              <a:rPr lang="en-US" dirty="0" smtClean="0"/>
              <a:t>10</a:t>
            </a:r>
            <a:r>
              <a:rPr lang="en-US" dirty="0"/>
              <a:t>% of US population have a phobia of </a:t>
            </a:r>
            <a:r>
              <a:rPr lang="en-US" dirty="0" smtClean="0"/>
              <a:t>needles</a:t>
            </a:r>
          </a:p>
          <a:p>
            <a:pPr lvl="1"/>
            <a:r>
              <a:rPr lang="en-US" dirty="0"/>
              <a:t>Uses costly disposable test </a:t>
            </a:r>
            <a:r>
              <a:rPr lang="en-US" dirty="0" smtClean="0"/>
              <a:t>strips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puncturing the skin </a:t>
            </a:r>
            <a:r>
              <a:rPr lang="en-US" dirty="0" smtClean="0"/>
              <a:t>often </a:t>
            </a:r>
            <a:r>
              <a:rPr lang="en-US" dirty="0"/>
              <a:t>results in </a:t>
            </a:r>
            <a:r>
              <a:rPr lang="en-US" dirty="0" smtClean="0"/>
              <a:t>neuropathy</a:t>
            </a:r>
          </a:p>
        </p:txBody>
      </p:sp>
      <p:pic>
        <p:nvPicPr>
          <p:cNvPr id="2050" name="Picture 2" descr="http://www.nhs.uk/Conditions/Diabetes-type1/PublishingImages/M725436-Diabetes_blood_testing-SPL.176x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81400" cy="3581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Monitoring blood glucose </a:t>
            </a:r>
            <a:r>
              <a:rPr lang="en-US" dirty="0" smtClean="0"/>
              <a:t>concentration is </a:t>
            </a:r>
            <a:r>
              <a:rPr lang="en-US" dirty="0"/>
              <a:t>costly and painful </a:t>
            </a:r>
            <a:r>
              <a:rPr lang="en-US" dirty="0" smtClean="0"/>
              <a:t>for people </a:t>
            </a:r>
            <a:r>
              <a:rPr lang="en-US" dirty="0"/>
              <a:t>with diabetes </a:t>
            </a:r>
            <a:r>
              <a:rPr lang="en-US" dirty="0" smtClean="0"/>
              <a:t>mellitus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err="1"/>
              <a:t>Iontophoresis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57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Extracting glucose in fluid drawn from skin using electrical current</a:t>
            </a:r>
          </a:p>
          <a:p>
            <a:r>
              <a:rPr lang="en-US" dirty="0"/>
              <a:t>Example: G2 </a:t>
            </a:r>
            <a:r>
              <a:rPr lang="en-US" dirty="0" err="1"/>
              <a:t>Glucowatch</a:t>
            </a:r>
            <a:r>
              <a:rPr lang="en-US" dirty="0"/>
              <a:t>, US patent 20080058627</a:t>
            </a:r>
          </a:p>
          <a:p>
            <a:r>
              <a:rPr lang="en-US" dirty="0" smtClean="0"/>
              <a:t>Causes </a:t>
            </a:r>
            <a:r>
              <a:rPr lang="en-US" dirty="0"/>
              <a:t>skin irritation</a:t>
            </a:r>
          </a:p>
          <a:p>
            <a:r>
              <a:rPr lang="en-US" dirty="0" smtClean="0"/>
              <a:t>Twenty minute lag from blood glucose levels</a:t>
            </a:r>
          </a:p>
          <a:p>
            <a:r>
              <a:rPr lang="en-US" dirty="0" smtClean="0"/>
              <a:t>Requires daily “finger-prick” calibration</a:t>
            </a:r>
          </a:p>
          <a:p>
            <a:r>
              <a:rPr lang="en-US" dirty="0" smtClean="0"/>
              <a:t>Disrupted by sweating</a:t>
            </a:r>
          </a:p>
        </p:txBody>
      </p:sp>
      <p:pic>
        <p:nvPicPr>
          <p:cNvPr id="4098" name="Picture 2" descr="http://www.computescotland.com/images/RbwK6WztbjrTViVx27xg07f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48" y="1104614"/>
            <a:ext cx="2574098" cy="1735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ndosa.com/glucowatc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49" y="2831622"/>
            <a:ext cx="2574098" cy="2016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83820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Optical Coherence </a:t>
            </a:r>
            <a:r>
              <a:rPr lang="en-US" dirty="0" smtClean="0"/>
              <a:t>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683000" cy="4038600"/>
          </a:xfrm>
        </p:spPr>
        <p:txBody>
          <a:bodyPr/>
          <a:lstStyle/>
          <a:p>
            <a:r>
              <a:rPr lang="en-US" dirty="0" smtClean="0"/>
              <a:t>Optical scattering properties change as glucose concentration change</a:t>
            </a:r>
          </a:p>
          <a:p>
            <a:r>
              <a:rPr lang="en-US" dirty="0" smtClean="0"/>
              <a:t>Requires non-turbulent liquid (i.e. aqueous humor of the eye)</a:t>
            </a:r>
          </a:p>
          <a:p>
            <a:r>
              <a:rPr lang="en-US" dirty="0" smtClean="0"/>
              <a:t>US patent 7254429 B2</a:t>
            </a:r>
            <a:endParaRPr lang="en-US" dirty="0"/>
          </a:p>
        </p:txBody>
      </p:sp>
      <p:pic>
        <p:nvPicPr>
          <p:cNvPr id="6148" name="Picture 4" descr="http://www.humanillnesses.com/original/images/hdc_0001_0002_0_img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600200"/>
            <a:ext cx="4343400" cy="2472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48200" y="2730892"/>
            <a:ext cx="622300" cy="21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1092</TotalTime>
  <Words>748</Words>
  <Application>Microsoft Office PowerPoint</Application>
  <PresentationFormat>On-screen Show (4:3)</PresentationFormat>
  <Paragraphs>126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Non-Invasive Glucose Monitoring Device</vt:lpstr>
      <vt:lpstr>What is this symbol?</vt:lpstr>
      <vt:lpstr>Background: Diabetes</vt:lpstr>
      <vt:lpstr>Background: Statistics</vt:lpstr>
      <vt:lpstr>PowerPoint Presentation</vt:lpstr>
      <vt:lpstr>Finger-Prick Glucose Meter</vt:lpstr>
      <vt:lpstr>Problem</vt:lpstr>
      <vt:lpstr>Reverse Iontophoresis</vt:lpstr>
      <vt:lpstr>Optical Coherence Tomography</vt:lpstr>
      <vt:lpstr>Photo Acoustic Effect</vt:lpstr>
      <vt:lpstr>Tissue Autofluorescence</vt:lpstr>
      <vt:lpstr>Near IR and Raman Spectroscopy</vt:lpstr>
      <vt:lpstr>Near IR and Raman Spectroscopy</vt:lpstr>
      <vt:lpstr>Scope </vt:lpstr>
      <vt:lpstr>User and User-Friendly</vt:lpstr>
      <vt:lpstr>Non-invasive</vt:lpstr>
      <vt:lpstr>Portable</vt:lpstr>
      <vt:lpstr>Accuracy and Precision</vt:lpstr>
      <vt:lpstr>Initial Direction</vt:lpstr>
      <vt:lpstr>Schedule</vt:lpstr>
      <vt:lpstr>Team Roles</vt:lpstr>
      <vt:lpstr>Works Cited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Cong Zhang</dc:creator>
  <cp:lastModifiedBy>narcoduck</cp:lastModifiedBy>
  <cp:revision>137</cp:revision>
  <dcterms:created xsi:type="dcterms:W3CDTF">2013-09-27T19:54:37Z</dcterms:created>
  <dcterms:modified xsi:type="dcterms:W3CDTF">2013-10-02T06:03:40Z</dcterms:modified>
</cp:coreProperties>
</file>